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8" r:id="rId1"/>
  </p:sldMasterIdLst>
  <p:notesMasterIdLst>
    <p:notesMasterId r:id="rId56"/>
  </p:notesMasterIdLst>
  <p:sldIdLst>
    <p:sldId id="261" r:id="rId2"/>
    <p:sldId id="378" r:id="rId3"/>
    <p:sldId id="445" r:id="rId4"/>
    <p:sldId id="444" r:id="rId5"/>
    <p:sldId id="398" r:id="rId6"/>
    <p:sldId id="389" r:id="rId7"/>
    <p:sldId id="386" r:id="rId8"/>
    <p:sldId id="399" r:id="rId9"/>
    <p:sldId id="397" r:id="rId10"/>
    <p:sldId id="388" r:id="rId11"/>
    <p:sldId id="315" r:id="rId12"/>
    <p:sldId id="321" r:id="rId13"/>
    <p:sldId id="317" r:id="rId14"/>
    <p:sldId id="322" r:id="rId15"/>
    <p:sldId id="324" r:id="rId16"/>
    <p:sldId id="325" r:id="rId17"/>
    <p:sldId id="326" r:id="rId18"/>
    <p:sldId id="323" r:id="rId19"/>
    <p:sldId id="402" r:id="rId20"/>
    <p:sldId id="441" r:id="rId21"/>
    <p:sldId id="439" r:id="rId22"/>
    <p:sldId id="401" r:id="rId23"/>
    <p:sldId id="395" r:id="rId24"/>
    <p:sldId id="400" r:id="rId25"/>
    <p:sldId id="440" r:id="rId26"/>
    <p:sldId id="437" r:id="rId27"/>
    <p:sldId id="438" r:id="rId28"/>
    <p:sldId id="391" r:id="rId29"/>
    <p:sldId id="403" r:id="rId30"/>
    <p:sldId id="425" r:id="rId31"/>
    <p:sldId id="427" r:id="rId32"/>
    <p:sldId id="404" r:id="rId33"/>
    <p:sldId id="405" r:id="rId34"/>
    <p:sldId id="415" r:id="rId35"/>
    <p:sldId id="416" r:id="rId36"/>
    <p:sldId id="417" r:id="rId37"/>
    <p:sldId id="418" r:id="rId38"/>
    <p:sldId id="419" r:id="rId39"/>
    <p:sldId id="420" r:id="rId40"/>
    <p:sldId id="421" r:id="rId41"/>
    <p:sldId id="393" r:id="rId42"/>
    <p:sldId id="387" r:id="rId43"/>
    <p:sldId id="423" r:id="rId44"/>
    <p:sldId id="432" r:id="rId45"/>
    <p:sldId id="433" r:id="rId46"/>
    <p:sldId id="424" r:id="rId47"/>
    <p:sldId id="434" r:id="rId48"/>
    <p:sldId id="435" r:id="rId49"/>
    <p:sldId id="442" r:id="rId50"/>
    <p:sldId id="443" r:id="rId51"/>
    <p:sldId id="428" r:id="rId52"/>
    <p:sldId id="429" r:id="rId53"/>
    <p:sldId id="430" r:id="rId54"/>
    <p:sldId id="431" r:id="rId55"/>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1506"/>
    <a:srgbClr val="FA584C"/>
    <a:srgbClr val="F93A2B"/>
    <a:srgbClr val="FF3300"/>
    <a:srgbClr val="CB3A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3"/>
  </p:normalViewPr>
  <p:slideViewPr>
    <p:cSldViewPr snapToGrid="0" snapToObjects="1">
      <p:cViewPr varScale="1">
        <p:scale>
          <a:sx n="67" d="100"/>
          <a:sy n="67" d="100"/>
        </p:scale>
        <p:origin x="64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5136C2-B275-495A-A560-E2CAD0038C5B}" type="doc">
      <dgm:prSet loTypeId="urn:microsoft.com/office/officeart/2005/8/layout/target2" loCatId="relationship" qsTypeId="urn:microsoft.com/office/officeart/2005/8/quickstyle/simple1" qsCatId="simple" csTypeId="urn:microsoft.com/office/officeart/2005/8/colors/colorful5" csCatId="colorful" phldr="1"/>
      <dgm:spPr/>
      <dgm:t>
        <a:bodyPr/>
        <a:lstStyle/>
        <a:p>
          <a:endParaRPr lang="pt-BR"/>
        </a:p>
      </dgm:t>
    </dgm:pt>
    <dgm:pt modelId="{832F03AB-1495-4DF2-BDDB-DC9BB115B8B1}">
      <dgm:prSet phldrT="[Texto]" custT="1"/>
      <dgm:spPr/>
      <dgm:t>
        <a:bodyPr/>
        <a:lstStyle/>
        <a:p>
          <a:r>
            <a:rPr lang="pt-BR" sz="2200" dirty="0"/>
            <a:t>Ambiente de Produção</a:t>
          </a:r>
        </a:p>
      </dgm:t>
    </dgm:pt>
    <dgm:pt modelId="{36CD17DC-9100-4AC2-A446-F1CB2C3DC645}" type="parTrans" cxnId="{B360D692-F6A9-4618-89AA-4AF8A8697A1C}">
      <dgm:prSet/>
      <dgm:spPr/>
      <dgm:t>
        <a:bodyPr/>
        <a:lstStyle/>
        <a:p>
          <a:endParaRPr lang="pt-BR" sz="1400"/>
        </a:p>
      </dgm:t>
    </dgm:pt>
    <dgm:pt modelId="{8AB648B8-A1B2-45F2-B705-8189B93058D0}" type="sibTrans" cxnId="{B360D692-F6A9-4618-89AA-4AF8A8697A1C}">
      <dgm:prSet/>
      <dgm:spPr/>
      <dgm:t>
        <a:bodyPr/>
        <a:lstStyle/>
        <a:p>
          <a:endParaRPr lang="pt-BR" sz="1400"/>
        </a:p>
      </dgm:t>
    </dgm:pt>
    <dgm:pt modelId="{5791C222-726C-4BAE-A79B-54502155AADB}">
      <dgm:prSet phldrT="[Texto]" custT="1"/>
      <dgm:spPr/>
      <dgm:t>
        <a:bodyPr/>
        <a:lstStyle/>
        <a:p>
          <a:r>
            <a:rPr lang="pt-BR" sz="1400" dirty="0"/>
            <a:t>Produção</a:t>
          </a:r>
        </a:p>
      </dgm:t>
    </dgm:pt>
    <dgm:pt modelId="{69FD1B8E-7DCA-47A7-822C-631E0BE038BC}" type="parTrans" cxnId="{1C883E47-D4FA-404B-8944-BAF60D3D7BD3}">
      <dgm:prSet/>
      <dgm:spPr/>
      <dgm:t>
        <a:bodyPr/>
        <a:lstStyle/>
        <a:p>
          <a:endParaRPr lang="pt-BR" sz="1400"/>
        </a:p>
      </dgm:t>
    </dgm:pt>
    <dgm:pt modelId="{A556B4B2-E8B3-4CA6-9AB3-FECA4767A50C}" type="sibTrans" cxnId="{1C883E47-D4FA-404B-8944-BAF60D3D7BD3}">
      <dgm:prSet/>
      <dgm:spPr/>
      <dgm:t>
        <a:bodyPr/>
        <a:lstStyle/>
        <a:p>
          <a:endParaRPr lang="pt-BR" sz="1400"/>
        </a:p>
      </dgm:t>
    </dgm:pt>
    <dgm:pt modelId="{3025AF44-4752-486E-8FE4-116D636BF0E1}">
      <dgm:prSet phldrT="[Texto]" custT="1"/>
      <dgm:spPr/>
      <dgm:t>
        <a:bodyPr/>
        <a:lstStyle/>
        <a:p>
          <a:r>
            <a:rPr lang="pt-BR" sz="1400" dirty="0"/>
            <a:t>Alta </a:t>
          </a:r>
        </a:p>
        <a:p>
          <a:r>
            <a:rPr lang="pt-BR" sz="1400" dirty="0"/>
            <a:t>Governança</a:t>
          </a:r>
        </a:p>
      </dgm:t>
    </dgm:pt>
    <dgm:pt modelId="{F275E416-5770-4E0B-A8B3-7E2ACF111852}" type="parTrans" cxnId="{5E8D6399-CBF1-4112-9653-E17B3E1AD490}">
      <dgm:prSet/>
      <dgm:spPr/>
      <dgm:t>
        <a:bodyPr/>
        <a:lstStyle/>
        <a:p>
          <a:endParaRPr lang="pt-BR" sz="1400"/>
        </a:p>
      </dgm:t>
    </dgm:pt>
    <dgm:pt modelId="{875CD690-1289-42FD-AC8E-1F17F99749A3}" type="sibTrans" cxnId="{5E8D6399-CBF1-4112-9653-E17B3E1AD490}">
      <dgm:prSet/>
      <dgm:spPr/>
      <dgm:t>
        <a:bodyPr/>
        <a:lstStyle/>
        <a:p>
          <a:endParaRPr lang="pt-BR" sz="1400"/>
        </a:p>
      </dgm:t>
    </dgm:pt>
    <dgm:pt modelId="{36BDB86C-670E-475B-BE33-5466AC23527E}">
      <dgm:prSet phldrT="[Texto]" custT="1"/>
      <dgm:spPr/>
      <dgm:t>
        <a:bodyPr/>
        <a:lstStyle/>
        <a:p>
          <a:r>
            <a:rPr lang="pt-BR" sz="2200" dirty="0"/>
            <a:t>Ambiente de homologação</a:t>
          </a:r>
        </a:p>
      </dgm:t>
    </dgm:pt>
    <dgm:pt modelId="{5730878D-E205-486D-9E48-64A78F953B5E}" type="parTrans" cxnId="{D69DABF9-31B8-4E83-8284-B5410226A093}">
      <dgm:prSet/>
      <dgm:spPr/>
      <dgm:t>
        <a:bodyPr/>
        <a:lstStyle/>
        <a:p>
          <a:endParaRPr lang="pt-BR" sz="1400"/>
        </a:p>
      </dgm:t>
    </dgm:pt>
    <dgm:pt modelId="{878C88D9-6547-4044-8404-8965CD6E6EA4}" type="sibTrans" cxnId="{D69DABF9-31B8-4E83-8284-B5410226A093}">
      <dgm:prSet/>
      <dgm:spPr/>
      <dgm:t>
        <a:bodyPr/>
        <a:lstStyle/>
        <a:p>
          <a:endParaRPr lang="pt-BR" sz="1400"/>
        </a:p>
      </dgm:t>
    </dgm:pt>
    <dgm:pt modelId="{7FCA3519-2B2C-4867-A749-DB303E383768}">
      <dgm:prSet phldrT="[Texto]" custT="1"/>
      <dgm:spPr/>
      <dgm:t>
        <a:bodyPr/>
        <a:lstStyle/>
        <a:p>
          <a:r>
            <a:rPr lang="pt-BR" sz="1400" dirty="0"/>
            <a:t>Homologadores</a:t>
          </a:r>
        </a:p>
      </dgm:t>
    </dgm:pt>
    <dgm:pt modelId="{4CBEDC8E-C991-4882-ADA7-7555BF863809}" type="parTrans" cxnId="{6BF55EBB-3D43-4FA3-AE68-4622EAF48CE4}">
      <dgm:prSet/>
      <dgm:spPr/>
      <dgm:t>
        <a:bodyPr/>
        <a:lstStyle/>
        <a:p>
          <a:endParaRPr lang="pt-BR" sz="1400"/>
        </a:p>
      </dgm:t>
    </dgm:pt>
    <dgm:pt modelId="{061463CB-BCD6-43CC-971C-D8813CC98824}" type="sibTrans" cxnId="{6BF55EBB-3D43-4FA3-AE68-4622EAF48CE4}">
      <dgm:prSet/>
      <dgm:spPr/>
      <dgm:t>
        <a:bodyPr/>
        <a:lstStyle/>
        <a:p>
          <a:endParaRPr lang="pt-BR" sz="1400"/>
        </a:p>
      </dgm:t>
    </dgm:pt>
    <dgm:pt modelId="{874F9D48-A9F0-4C8D-9078-790CC0C6F3E3}">
      <dgm:prSet phldrT="[Texto]" custT="1"/>
      <dgm:spPr/>
      <dgm:t>
        <a:bodyPr/>
        <a:lstStyle/>
        <a:p>
          <a:r>
            <a:rPr lang="pt-BR" sz="1400" dirty="0"/>
            <a:t>Média </a:t>
          </a:r>
        </a:p>
        <a:p>
          <a:r>
            <a:rPr lang="pt-BR" sz="1400" dirty="0"/>
            <a:t>Governança</a:t>
          </a:r>
        </a:p>
      </dgm:t>
    </dgm:pt>
    <dgm:pt modelId="{52C88260-8A29-4903-9292-C652FED31BCD}" type="parTrans" cxnId="{AF01859D-4A39-4A02-8355-926A19DAFBF1}">
      <dgm:prSet/>
      <dgm:spPr/>
      <dgm:t>
        <a:bodyPr/>
        <a:lstStyle/>
        <a:p>
          <a:endParaRPr lang="pt-BR" sz="1400"/>
        </a:p>
      </dgm:t>
    </dgm:pt>
    <dgm:pt modelId="{12FC39C2-FA71-42A1-A8F0-1AEB1E73DA79}" type="sibTrans" cxnId="{AF01859D-4A39-4A02-8355-926A19DAFBF1}">
      <dgm:prSet/>
      <dgm:spPr/>
      <dgm:t>
        <a:bodyPr/>
        <a:lstStyle/>
        <a:p>
          <a:endParaRPr lang="pt-BR" sz="1400"/>
        </a:p>
      </dgm:t>
    </dgm:pt>
    <dgm:pt modelId="{D28A1A96-AA55-4260-B5E4-A2DA8DB2752E}">
      <dgm:prSet phldrT="[Texto]" custT="1"/>
      <dgm:spPr/>
      <dgm:t>
        <a:bodyPr/>
        <a:lstStyle/>
        <a:p>
          <a:r>
            <a:rPr lang="pt-BR" sz="2200" dirty="0"/>
            <a:t>Ambiente de Desenvolvimento</a:t>
          </a:r>
        </a:p>
      </dgm:t>
    </dgm:pt>
    <dgm:pt modelId="{96D433B6-9B80-4E8B-B66A-68C00DE8EFB1}" type="parTrans" cxnId="{B1C09601-F7EC-4AB7-8DD4-440756C534DD}">
      <dgm:prSet/>
      <dgm:spPr/>
      <dgm:t>
        <a:bodyPr/>
        <a:lstStyle/>
        <a:p>
          <a:endParaRPr lang="pt-BR" sz="1400"/>
        </a:p>
      </dgm:t>
    </dgm:pt>
    <dgm:pt modelId="{6519C4C7-661B-4034-AB39-2A038C0CCB25}" type="sibTrans" cxnId="{B1C09601-F7EC-4AB7-8DD4-440756C534DD}">
      <dgm:prSet/>
      <dgm:spPr/>
      <dgm:t>
        <a:bodyPr/>
        <a:lstStyle/>
        <a:p>
          <a:endParaRPr lang="pt-BR" sz="1400"/>
        </a:p>
      </dgm:t>
    </dgm:pt>
    <dgm:pt modelId="{6145ED92-0C29-43A8-88F4-1DF49764E132}">
      <dgm:prSet phldrT="[Texto]" custT="1"/>
      <dgm:spPr/>
      <dgm:t>
        <a:bodyPr/>
        <a:lstStyle/>
        <a:p>
          <a:r>
            <a:rPr lang="pt-BR" sz="1400" dirty="0"/>
            <a:t>Desenvolvedores</a:t>
          </a:r>
        </a:p>
      </dgm:t>
    </dgm:pt>
    <dgm:pt modelId="{C47E8E6B-7C02-4245-90A2-A0859C9031AC}" type="parTrans" cxnId="{DA149C38-9446-4439-A7EA-58F291E55700}">
      <dgm:prSet/>
      <dgm:spPr/>
      <dgm:t>
        <a:bodyPr/>
        <a:lstStyle/>
        <a:p>
          <a:endParaRPr lang="pt-BR" sz="1400"/>
        </a:p>
      </dgm:t>
    </dgm:pt>
    <dgm:pt modelId="{923871BE-B42E-44A9-AFF0-537DB844F38B}" type="sibTrans" cxnId="{DA149C38-9446-4439-A7EA-58F291E55700}">
      <dgm:prSet/>
      <dgm:spPr/>
      <dgm:t>
        <a:bodyPr/>
        <a:lstStyle/>
        <a:p>
          <a:endParaRPr lang="pt-BR" sz="1400"/>
        </a:p>
      </dgm:t>
    </dgm:pt>
    <dgm:pt modelId="{C6E24716-8035-4799-B2F6-28B476340B56}">
      <dgm:prSet phldrT="[Texto]" custT="1"/>
      <dgm:spPr/>
      <dgm:t>
        <a:bodyPr/>
        <a:lstStyle/>
        <a:p>
          <a:r>
            <a:rPr lang="pt-BR" sz="1400" dirty="0"/>
            <a:t>Baixa </a:t>
          </a:r>
        </a:p>
        <a:p>
          <a:r>
            <a:rPr lang="pt-BR" sz="1400" dirty="0"/>
            <a:t>Governança </a:t>
          </a:r>
        </a:p>
      </dgm:t>
    </dgm:pt>
    <dgm:pt modelId="{C45B4832-E09C-4974-B524-CE69412F67BB}" type="parTrans" cxnId="{5F76F1D1-72F0-47CA-9B8E-FE82371CAFC6}">
      <dgm:prSet/>
      <dgm:spPr/>
      <dgm:t>
        <a:bodyPr/>
        <a:lstStyle/>
        <a:p>
          <a:endParaRPr lang="pt-BR" sz="1400"/>
        </a:p>
      </dgm:t>
    </dgm:pt>
    <dgm:pt modelId="{C5443D69-D246-43A5-8C45-6920F0DB0E54}" type="sibTrans" cxnId="{5F76F1D1-72F0-47CA-9B8E-FE82371CAFC6}">
      <dgm:prSet/>
      <dgm:spPr/>
      <dgm:t>
        <a:bodyPr/>
        <a:lstStyle/>
        <a:p>
          <a:endParaRPr lang="pt-BR" sz="1400"/>
        </a:p>
      </dgm:t>
    </dgm:pt>
    <dgm:pt modelId="{6DD69408-78EC-4683-AAF4-EE6FEC9694D8}">
      <dgm:prSet/>
      <dgm:spPr/>
    </dgm:pt>
    <dgm:pt modelId="{5D5EAADF-1E40-4E80-97C4-6D0334796AEA}" type="parTrans" cxnId="{F9672171-1A79-4113-B32E-0809872BD568}">
      <dgm:prSet/>
      <dgm:spPr/>
      <dgm:t>
        <a:bodyPr/>
        <a:lstStyle/>
        <a:p>
          <a:endParaRPr lang="pt-BR"/>
        </a:p>
      </dgm:t>
    </dgm:pt>
    <dgm:pt modelId="{4400B2CC-DF11-4E22-BF62-68E69787877D}" type="sibTrans" cxnId="{F9672171-1A79-4113-B32E-0809872BD568}">
      <dgm:prSet/>
      <dgm:spPr/>
      <dgm:t>
        <a:bodyPr/>
        <a:lstStyle/>
        <a:p>
          <a:endParaRPr lang="pt-BR"/>
        </a:p>
      </dgm:t>
    </dgm:pt>
    <dgm:pt modelId="{A8A4572E-22B7-4136-A8F4-95213A5C9E9E}" type="pres">
      <dgm:prSet presAssocID="{E15136C2-B275-495A-A560-E2CAD0038C5B}" presName="Name0" presStyleCnt="0">
        <dgm:presLayoutVars>
          <dgm:chMax val="3"/>
          <dgm:chPref val="1"/>
          <dgm:dir/>
          <dgm:animLvl val="lvl"/>
          <dgm:resizeHandles/>
        </dgm:presLayoutVars>
      </dgm:prSet>
      <dgm:spPr/>
    </dgm:pt>
    <dgm:pt modelId="{6F44982D-9C2D-46D5-A3EF-0AD5BF1A46D2}" type="pres">
      <dgm:prSet presAssocID="{E15136C2-B275-495A-A560-E2CAD0038C5B}" presName="outerBox" presStyleCnt="0"/>
      <dgm:spPr/>
    </dgm:pt>
    <dgm:pt modelId="{CA70102A-6C9C-44E1-B0BF-260AC9384F04}" type="pres">
      <dgm:prSet presAssocID="{E15136C2-B275-495A-A560-E2CAD0038C5B}" presName="outerBoxParent" presStyleLbl="node1" presStyleIdx="0" presStyleCnt="3" custLinFactNeighborY="2006"/>
      <dgm:spPr/>
    </dgm:pt>
    <dgm:pt modelId="{73038794-A79F-4613-B54F-7743D15D618C}" type="pres">
      <dgm:prSet presAssocID="{E15136C2-B275-495A-A560-E2CAD0038C5B}" presName="outerBoxChildren" presStyleCnt="0"/>
      <dgm:spPr/>
    </dgm:pt>
    <dgm:pt modelId="{330422A0-056F-4A77-A66C-4803B3A01686}" type="pres">
      <dgm:prSet presAssocID="{5791C222-726C-4BAE-A79B-54502155AADB}" presName="oChild" presStyleLbl="fgAcc1" presStyleIdx="0" presStyleCnt="6" custLinFactNeighborX="-8734">
        <dgm:presLayoutVars>
          <dgm:bulletEnabled val="1"/>
        </dgm:presLayoutVars>
      </dgm:prSet>
      <dgm:spPr/>
    </dgm:pt>
    <dgm:pt modelId="{C792656C-FD89-4E03-8220-D64504916B44}" type="pres">
      <dgm:prSet presAssocID="{A556B4B2-E8B3-4CA6-9AB3-FECA4767A50C}" presName="outerSibTrans" presStyleCnt="0"/>
      <dgm:spPr/>
    </dgm:pt>
    <dgm:pt modelId="{20D96A2D-49E2-465C-84B8-F9EA0945803D}" type="pres">
      <dgm:prSet presAssocID="{3025AF44-4752-486E-8FE4-116D636BF0E1}" presName="oChild" presStyleLbl="fgAcc1" presStyleIdx="1" presStyleCnt="6" custLinFactNeighborX="-8734">
        <dgm:presLayoutVars>
          <dgm:bulletEnabled val="1"/>
        </dgm:presLayoutVars>
      </dgm:prSet>
      <dgm:spPr/>
    </dgm:pt>
    <dgm:pt modelId="{C21BF1C6-77A6-478E-832A-C5E28917DF66}" type="pres">
      <dgm:prSet presAssocID="{E15136C2-B275-495A-A560-E2CAD0038C5B}" presName="middleBox" presStyleCnt="0"/>
      <dgm:spPr/>
    </dgm:pt>
    <dgm:pt modelId="{E0F25A88-99AA-4E1C-BAD2-464B31DBE5E0}" type="pres">
      <dgm:prSet presAssocID="{E15136C2-B275-495A-A560-E2CAD0038C5B}" presName="middleBoxParent" presStyleLbl="node1" presStyleIdx="1" presStyleCnt="3" custScaleX="104511"/>
      <dgm:spPr/>
    </dgm:pt>
    <dgm:pt modelId="{C8277E59-B629-4258-9804-16AA3B848647}" type="pres">
      <dgm:prSet presAssocID="{E15136C2-B275-495A-A560-E2CAD0038C5B}" presName="middleBoxChildren" presStyleCnt="0"/>
      <dgm:spPr/>
    </dgm:pt>
    <dgm:pt modelId="{64743F36-5741-4B6F-8A45-A2381A384F14}" type="pres">
      <dgm:prSet presAssocID="{7FCA3519-2B2C-4867-A749-DB303E383768}" presName="mChild" presStyleLbl="fgAcc1" presStyleIdx="2" presStyleCnt="6" custScaleX="133963">
        <dgm:presLayoutVars>
          <dgm:bulletEnabled val="1"/>
        </dgm:presLayoutVars>
      </dgm:prSet>
      <dgm:spPr/>
    </dgm:pt>
    <dgm:pt modelId="{1D3C7E88-0D9B-4B9F-8C15-88621A114EDB}" type="pres">
      <dgm:prSet presAssocID="{061463CB-BCD6-43CC-971C-D8813CC98824}" presName="middleSibTrans" presStyleCnt="0"/>
      <dgm:spPr/>
    </dgm:pt>
    <dgm:pt modelId="{AD5953C7-4F5E-4BB4-BFF1-23C8E76B6E51}" type="pres">
      <dgm:prSet presAssocID="{874F9D48-A9F0-4C8D-9078-790CC0C6F3E3}" presName="mChild" presStyleLbl="fgAcc1" presStyleIdx="3" presStyleCnt="6" custScaleX="133963">
        <dgm:presLayoutVars>
          <dgm:bulletEnabled val="1"/>
        </dgm:presLayoutVars>
      </dgm:prSet>
      <dgm:spPr/>
    </dgm:pt>
    <dgm:pt modelId="{22C19341-EA86-4396-91AB-1EC3DD3E1D43}" type="pres">
      <dgm:prSet presAssocID="{E15136C2-B275-495A-A560-E2CAD0038C5B}" presName="centerBox" presStyleCnt="0"/>
      <dgm:spPr/>
    </dgm:pt>
    <dgm:pt modelId="{01A4550A-7C1D-4E22-AAEB-058A6BF95550}" type="pres">
      <dgm:prSet presAssocID="{E15136C2-B275-495A-A560-E2CAD0038C5B}" presName="centerBoxParent" presStyleLbl="node1" presStyleIdx="2" presStyleCnt="3" custLinFactNeighborX="2569" custLinFactNeighborY="1497"/>
      <dgm:spPr/>
    </dgm:pt>
    <dgm:pt modelId="{C750BA21-7645-4C45-8436-3EFB663FA124}" type="pres">
      <dgm:prSet presAssocID="{E15136C2-B275-495A-A560-E2CAD0038C5B}" presName="centerBoxChildren" presStyleCnt="0"/>
      <dgm:spPr/>
    </dgm:pt>
    <dgm:pt modelId="{415D2C8E-64EC-4AAF-AA61-95B293979F9B}" type="pres">
      <dgm:prSet presAssocID="{6145ED92-0C29-43A8-88F4-1DF49764E132}" presName="cChild" presStyleLbl="fgAcc1" presStyleIdx="4" presStyleCnt="6" custLinFactX="2643" custLinFactNeighborX="100000" custLinFactNeighborY="3327">
        <dgm:presLayoutVars>
          <dgm:bulletEnabled val="1"/>
        </dgm:presLayoutVars>
      </dgm:prSet>
      <dgm:spPr/>
    </dgm:pt>
    <dgm:pt modelId="{DE7D776B-3824-4904-B7D2-F818EFF37F58}" type="pres">
      <dgm:prSet presAssocID="{923871BE-B42E-44A9-AFF0-537DB844F38B}" presName="centerSibTrans" presStyleCnt="0"/>
      <dgm:spPr/>
    </dgm:pt>
    <dgm:pt modelId="{123C718D-D362-4892-AF14-245555F1E727}" type="pres">
      <dgm:prSet presAssocID="{C6E24716-8035-4799-B2F6-28B476340B56}" presName="cChild" presStyleLbl="fgAcc1" presStyleIdx="5" presStyleCnt="6" custLinFactX="2643" custLinFactNeighborX="100000" custLinFactNeighborY="3327">
        <dgm:presLayoutVars>
          <dgm:bulletEnabled val="1"/>
        </dgm:presLayoutVars>
      </dgm:prSet>
      <dgm:spPr/>
    </dgm:pt>
  </dgm:ptLst>
  <dgm:cxnLst>
    <dgm:cxn modelId="{B1C09601-F7EC-4AB7-8DD4-440756C534DD}" srcId="{E15136C2-B275-495A-A560-E2CAD0038C5B}" destId="{D28A1A96-AA55-4260-B5E4-A2DA8DB2752E}" srcOrd="2" destOrd="0" parTransId="{96D433B6-9B80-4E8B-B66A-68C00DE8EFB1}" sibTransId="{6519C4C7-661B-4034-AB39-2A038C0CCB25}"/>
    <dgm:cxn modelId="{77AAE919-92EE-477B-AC76-1E8492887198}" type="presOf" srcId="{D28A1A96-AA55-4260-B5E4-A2DA8DB2752E}" destId="{01A4550A-7C1D-4E22-AAEB-058A6BF95550}" srcOrd="0" destOrd="0" presId="urn:microsoft.com/office/officeart/2005/8/layout/target2"/>
    <dgm:cxn modelId="{BBBDC620-97D5-46E1-A0D4-56BDFB779B50}" type="presOf" srcId="{874F9D48-A9F0-4C8D-9078-790CC0C6F3E3}" destId="{AD5953C7-4F5E-4BB4-BFF1-23C8E76B6E51}" srcOrd="0" destOrd="0" presId="urn:microsoft.com/office/officeart/2005/8/layout/target2"/>
    <dgm:cxn modelId="{DA149C38-9446-4439-A7EA-58F291E55700}" srcId="{D28A1A96-AA55-4260-B5E4-A2DA8DB2752E}" destId="{6145ED92-0C29-43A8-88F4-1DF49764E132}" srcOrd="0" destOrd="0" parTransId="{C47E8E6B-7C02-4245-90A2-A0859C9031AC}" sibTransId="{923871BE-B42E-44A9-AFF0-537DB844F38B}"/>
    <dgm:cxn modelId="{EEC58846-F330-49AB-AE28-CC8014E8C258}" type="presOf" srcId="{832F03AB-1495-4DF2-BDDB-DC9BB115B8B1}" destId="{CA70102A-6C9C-44E1-B0BF-260AC9384F04}" srcOrd="0" destOrd="0" presId="urn:microsoft.com/office/officeart/2005/8/layout/target2"/>
    <dgm:cxn modelId="{2227DB46-AC5F-49E4-A5D5-FF65D3792A9C}" type="presOf" srcId="{E15136C2-B275-495A-A560-E2CAD0038C5B}" destId="{A8A4572E-22B7-4136-A8F4-95213A5C9E9E}" srcOrd="0" destOrd="0" presId="urn:microsoft.com/office/officeart/2005/8/layout/target2"/>
    <dgm:cxn modelId="{1C883E47-D4FA-404B-8944-BAF60D3D7BD3}" srcId="{832F03AB-1495-4DF2-BDDB-DC9BB115B8B1}" destId="{5791C222-726C-4BAE-A79B-54502155AADB}" srcOrd="0" destOrd="0" parTransId="{69FD1B8E-7DCA-47A7-822C-631E0BE038BC}" sibTransId="{A556B4B2-E8B3-4CA6-9AB3-FECA4767A50C}"/>
    <dgm:cxn modelId="{BA294748-58C9-4A2E-9851-2F8AAF4A7571}" type="presOf" srcId="{7FCA3519-2B2C-4867-A749-DB303E383768}" destId="{64743F36-5741-4B6F-8A45-A2381A384F14}" srcOrd="0" destOrd="0" presId="urn:microsoft.com/office/officeart/2005/8/layout/target2"/>
    <dgm:cxn modelId="{F9672171-1A79-4113-B32E-0809872BD568}" srcId="{E15136C2-B275-495A-A560-E2CAD0038C5B}" destId="{6DD69408-78EC-4683-AAF4-EE6FEC9694D8}" srcOrd="3" destOrd="0" parTransId="{5D5EAADF-1E40-4E80-97C4-6D0334796AEA}" sibTransId="{4400B2CC-DF11-4E22-BF62-68E69787877D}"/>
    <dgm:cxn modelId="{05876673-CF26-4994-AA26-22F078C14BAF}" type="presOf" srcId="{3025AF44-4752-486E-8FE4-116D636BF0E1}" destId="{20D96A2D-49E2-465C-84B8-F9EA0945803D}" srcOrd="0" destOrd="0" presId="urn:microsoft.com/office/officeart/2005/8/layout/target2"/>
    <dgm:cxn modelId="{FC368C7A-8364-41E3-89C5-C1E40A1CDFF7}" type="presOf" srcId="{5791C222-726C-4BAE-A79B-54502155AADB}" destId="{330422A0-056F-4A77-A66C-4803B3A01686}" srcOrd="0" destOrd="0" presId="urn:microsoft.com/office/officeart/2005/8/layout/target2"/>
    <dgm:cxn modelId="{8CE4708C-B042-4871-906C-29E7E1DD67A0}" type="presOf" srcId="{6145ED92-0C29-43A8-88F4-1DF49764E132}" destId="{415D2C8E-64EC-4AAF-AA61-95B293979F9B}" srcOrd="0" destOrd="0" presId="urn:microsoft.com/office/officeart/2005/8/layout/target2"/>
    <dgm:cxn modelId="{B360D692-F6A9-4618-89AA-4AF8A8697A1C}" srcId="{E15136C2-B275-495A-A560-E2CAD0038C5B}" destId="{832F03AB-1495-4DF2-BDDB-DC9BB115B8B1}" srcOrd="0" destOrd="0" parTransId="{36CD17DC-9100-4AC2-A446-F1CB2C3DC645}" sibTransId="{8AB648B8-A1B2-45F2-B705-8189B93058D0}"/>
    <dgm:cxn modelId="{5E8D6399-CBF1-4112-9653-E17B3E1AD490}" srcId="{832F03AB-1495-4DF2-BDDB-DC9BB115B8B1}" destId="{3025AF44-4752-486E-8FE4-116D636BF0E1}" srcOrd="1" destOrd="0" parTransId="{F275E416-5770-4E0B-A8B3-7E2ACF111852}" sibTransId="{875CD690-1289-42FD-AC8E-1F17F99749A3}"/>
    <dgm:cxn modelId="{AF01859D-4A39-4A02-8355-926A19DAFBF1}" srcId="{36BDB86C-670E-475B-BE33-5466AC23527E}" destId="{874F9D48-A9F0-4C8D-9078-790CC0C6F3E3}" srcOrd="1" destOrd="0" parTransId="{52C88260-8A29-4903-9292-C652FED31BCD}" sibTransId="{12FC39C2-FA71-42A1-A8F0-1AEB1E73DA79}"/>
    <dgm:cxn modelId="{6BF55EBB-3D43-4FA3-AE68-4622EAF48CE4}" srcId="{36BDB86C-670E-475B-BE33-5466AC23527E}" destId="{7FCA3519-2B2C-4867-A749-DB303E383768}" srcOrd="0" destOrd="0" parTransId="{4CBEDC8E-C991-4882-ADA7-7555BF863809}" sibTransId="{061463CB-BCD6-43CC-971C-D8813CC98824}"/>
    <dgm:cxn modelId="{6BB5E0C6-2603-4777-8925-D27B327ADFBD}" type="presOf" srcId="{36BDB86C-670E-475B-BE33-5466AC23527E}" destId="{E0F25A88-99AA-4E1C-BAD2-464B31DBE5E0}" srcOrd="0" destOrd="0" presId="urn:microsoft.com/office/officeart/2005/8/layout/target2"/>
    <dgm:cxn modelId="{5F76F1D1-72F0-47CA-9B8E-FE82371CAFC6}" srcId="{D28A1A96-AA55-4260-B5E4-A2DA8DB2752E}" destId="{C6E24716-8035-4799-B2F6-28B476340B56}" srcOrd="1" destOrd="0" parTransId="{C45B4832-E09C-4974-B524-CE69412F67BB}" sibTransId="{C5443D69-D246-43A5-8C45-6920F0DB0E54}"/>
    <dgm:cxn modelId="{9A75BCDA-974C-4640-97FA-5C111C798FE4}" type="presOf" srcId="{C6E24716-8035-4799-B2F6-28B476340B56}" destId="{123C718D-D362-4892-AF14-245555F1E727}" srcOrd="0" destOrd="0" presId="urn:microsoft.com/office/officeart/2005/8/layout/target2"/>
    <dgm:cxn modelId="{D69DABF9-31B8-4E83-8284-B5410226A093}" srcId="{E15136C2-B275-495A-A560-E2CAD0038C5B}" destId="{36BDB86C-670E-475B-BE33-5466AC23527E}" srcOrd="1" destOrd="0" parTransId="{5730878D-E205-486D-9E48-64A78F953B5E}" sibTransId="{878C88D9-6547-4044-8404-8965CD6E6EA4}"/>
    <dgm:cxn modelId="{A779BCE4-0E4F-4994-B6A4-B8BA9CDCB725}" type="presParOf" srcId="{A8A4572E-22B7-4136-A8F4-95213A5C9E9E}" destId="{6F44982D-9C2D-46D5-A3EF-0AD5BF1A46D2}" srcOrd="0" destOrd="0" presId="urn:microsoft.com/office/officeart/2005/8/layout/target2"/>
    <dgm:cxn modelId="{54429C82-7119-4CF8-84D5-08CC8C14CEEF}" type="presParOf" srcId="{6F44982D-9C2D-46D5-A3EF-0AD5BF1A46D2}" destId="{CA70102A-6C9C-44E1-B0BF-260AC9384F04}" srcOrd="0" destOrd="0" presId="urn:microsoft.com/office/officeart/2005/8/layout/target2"/>
    <dgm:cxn modelId="{F537F44D-6A1A-44AC-BD26-87372B4590C9}" type="presParOf" srcId="{6F44982D-9C2D-46D5-A3EF-0AD5BF1A46D2}" destId="{73038794-A79F-4613-B54F-7743D15D618C}" srcOrd="1" destOrd="0" presId="urn:microsoft.com/office/officeart/2005/8/layout/target2"/>
    <dgm:cxn modelId="{FDBDC703-DDEA-4493-9D41-18C2635D16DF}" type="presParOf" srcId="{73038794-A79F-4613-B54F-7743D15D618C}" destId="{330422A0-056F-4A77-A66C-4803B3A01686}" srcOrd="0" destOrd="0" presId="urn:microsoft.com/office/officeart/2005/8/layout/target2"/>
    <dgm:cxn modelId="{C6B182A2-3F89-43CE-9969-A6EBEB8C55D0}" type="presParOf" srcId="{73038794-A79F-4613-B54F-7743D15D618C}" destId="{C792656C-FD89-4E03-8220-D64504916B44}" srcOrd="1" destOrd="0" presId="urn:microsoft.com/office/officeart/2005/8/layout/target2"/>
    <dgm:cxn modelId="{650B77C4-687C-43DD-8DE9-24AC3EDBE10F}" type="presParOf" srcId="{73038794-A79F-4613-B54F-7743D15D618C}" destId="{20D96A2D-49E2-465C-84B8-F9EA0945803D}" srcOrd="2" destOrd="0" presId="urn:microsoft.com/office/officeart/2005/8/layout/target2"/>
    <dgm:cxn modelId="{0D08E1F7-ABF8-4C08-B2BD-8524BB47E694}" type="presParOf" srcId="{A8A4572E-22B7-4136-A8F4-95213A5C9E9E}" destId="{C21BF1C6-77A6-478E-832A-C5E28917DF66}" srcOrd="1" destOrd="0" presId="urn:microsoft.com/office/officeart/2005/8/layout/target2"/>
    <dgm:cxn modelId="{3C828147-8A99-4C0A-B517-10785DF6B128}" type="presParOf" srcId="{C21BF1C6-77A6-478E-832A-C5E28917DF66}" destId="{E0F25A88-99AA-4E1C-BAD2-464B31DBE5E0}" srcOrd="0" destOrd="0" presId="urn:microsoft.com/office/officeart/2005/8/layout/target2"/>
    <dgm:cxn modelId="{4E909D4F-4738-451C-9355-87E66CBB1C54}" type="presParOf" srcId="{C21BF1C6-77A6-478E-832A-C5E28917DF66}" destId="{C8277E59-B629-4258-9804-16AA3B848647}" srcOrd="1" destOrd="0" presId="urn:microsoft.com/office/officeart/2005/8/layout/target2"/>
    <dgm:cxn modelId="{31F43009-50CE-47F7-AB83-A54D43AFDDDF}" type="presParOf" srcId="{C8277E59-B629-4258-9804-16AA3B848647}" destId="{64743F36-5741-4B6F-8A45-A2381A384F14}" srcOrd="0" destOrd="0" presId="urn:microsoft.com/office/officeart/2005/8/layout/target2"/>
    <dgm:cxn modelId="{99AB596E-0DF2-4102-B542-4179DE27427D}" type="presParOf" srcId="{C8277E59-B629-4258-9804-16AA3B848647}" destId="{1D3C7E88-0D9B-4B9F-8C15-88621A114EDB}" srcOrd="1" destOrd="0" presId="urn:microsoft.com/office/officeart/2005/8/layout/target2"/>
    <dgm:cxn modelId="{04E3795E-FBAF-49A5-B35A-93F73AC28E39}" type="presParOf" srcId="{C8277E59-B629-4258-9804-16AA3B848647}" destId="{AD5953C7-4F5E-4BB4-BFF1-23C8E76B6E51}" srcOrd="2" destOrd="0" presId="urn:microsoft.com/office/officeart/2005/8/layout/target2"/>
    <dgm:cxn modelId="{150221DB-6515-4D15-8F38-26BB7224095D}" type="presParOf" srcId="{A8A4572E-22B7-4136-A8F4-95213A5C9E9E}" destId="{22C19341-EA86-4396-91AB-1EC3DD3E1D43}" srcOrd="2" destOrd="0" presId="urn:microsoft.com/office/officeart/2005/8/layout/target2"/>
    <dgm:cxn modelId="{5D062237-7B91-4391-9B3E-7E2D9FB2BE61}" type="presParOf" srcId="{22C19341-EA86-4396-91AB-1EC3DD3E1D43}" destId="{01A4550A-7C1D-4E22-AAEB-058A6BF95550}" srcOrd="0" destOrd="0" presId="urn:microsoft.com/office/officeart/2005/8/layout/target2"/>
    <dgm:cxn modelId="{4F3BB080-AC19-4EBC-990E-2527758FDC1E}" type="presParOf" srcId="{22C19341-EA86-4396-91AB-1EC3DD3E1D43}" destId="{C750BA21-7645-4C45-8436-3EFB663FA124}" srcOrd="1" destOrd="0" presId="urn:microsoft.com/office/officeart/2005/8/layout/target2"/>
    <dgm:cxn modelId="{7FE090CF-C662-4B9A-B29D-FA9944571F0A}" type="presParOf" srcId="{C750BA21-7645-4C45-8436-3EFB663FA124}" destId="{415D2C8E-64EC-4AAF-AA61-95B293979F9B}" srcOrd="0" destOrd="0" presId="urn:microsoft.com/office/officeart/2005/8/layout/target2"/>
    <dgm:cxn modelId="{03AAE3B2-33E3-49E5-8D9C-ABD1C244434F}" type="presParOf" srcId="{C750BA21-7645-4C45-8436-3EFB663FA124}" destId="{DE7D776B-3824-4904-B7D2-F818EFF37F58}" srcOrd="1" destOrd="0" presId="urn:microsoft.com/office/officeart/2005/8/layout/target2"/>
    <dgm:cxn modelId="{B615EDA6-613F-48E9-95D6-0BDF3C74809E}" type="presParOf" srcId="{C750BA21-7645-4C45-8436-3EFB663FA124}" destId="{123C718D-D362-4892-AF14-245555F1E727}" srcOrd="2"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15136C2-B275-495A-A560-E2CAD0038C5B}" type="doc">
      <dgm:prSet loTypeId="urn:microsoft.com/office/officeart/2005/8/layout/target2" loCatId="relationship" qsTypeId="urn:microsoft.com/office/officeart/2005/8/quickstyle/simple1" qsCatId="simple" csTypeId="urn:microsoft.com/office/officeart/2005/8/colors/colorful5" csCatId="colorful" phldr="1"/>
      <dgm:spPr/>
      <dgm:t>
        <a:bodyPr/>
        <a:lstStyle/>
        <a:p>
          <a:endParaRPr lang="pt-BR"/>
        </a:p>
      </dgm:t>
    </dgm:pt>
    <dgm:pt modelId="{832F03AB-1495-4DF2-BDDB-DC9BB115B8B1}">
      <dgm:prSet phldrT="[Texto]" custT="1"/>
      <dgm:spPr/>
      <dgm:t>
        <a:bodyPr/>
        <a:lstStyle/>
        <a:p>
          <a:r>
            <a:rPr lang="pt-BR" sz="2200" dirty="0"/>
            <a:t>Ambiente de Produção</a:t>
          </a:r>
        </a:p>
      </dgm:t>
    </dgm:pt>
    <dgm:pt modelId="{36CD17DC-9100-4AC2-A446-F1CB2C3DC645}" type="parTrans" cxnId="{B360D692-F6A9-4618-89AA-4AF8A8697A1C}">
      <dgm:prSet/>
      <dgm:spPr/>
      <dgm:t>
        <a:bodyPr/>
        <a:lstStyle/>
        <a:p>
          <a:endParaRPr lang="pt-BR" sz="1400"/>
        </a:p>
      </dgm:t>
    </dgm:pt>
    <dgm:pt modelId="{8AB648B8-A1B2-45F2-B705-8189B93058D0}" type="sibTrans" cxnId="{B360D692-F6A9-4618-89AA-4AF8A8697A1C}">
      <dgm:prSet/>
      <dgm:spPr/>
      <dgm:t>
        <a:bodyPr/>
        <a:lstStyle/>
        <a:p>
          <a:endParaRPr lang="pt-BR" sz="1400"/>
        </a:p>
      </dgm:t>
    </dgm:pt>
    <dgm:pt modelId="{5791C222-726C-4BAE-A79B-54502155AADB}">
      <dgm:prSet phldrT="[Texto]" custT="1"/>
      <dgm:spPr/>
      <dgm:t>
        <a:bodyPr/>
        <a:lstStyle/>
        <a:p>
          <a:r>
            <a:rPr lang="pt-BR" sz="1400" dirty="0"/>
            <a:t>Produção</a:t>
          </a:r>
        </a:p>
      </dgm:t>
    </dgm:pt>
    <dgm:pt modelId="{69FD1B8E-7DCA-47A7-822C-631E0BE038BC}" type="parTrans" cxnId="{1C883E47-D4FA-404B-8944-BAF60D3D7BD3}">
      <dgm:prSet/>
      <dgm:spPr/>
      <dgm:t>
        <a:bodyPr/>
        <a:lstStyle/>
        <a:p>
          <a:endParaRPr lang="pt-BR" sz="1400"/>
        </a:p>
      </dgm:t>
    </dgm:pt>
    <dgm:pt modelId="{A556B4B2-E8B3-4CA6-9AB3-FECA4767A50C}" type="sibTrans" cxnId="{1C883E47-D4FA-404B-8944-BAF60D3D7BD3}">
      <dgm:prSet/>
      <dgm:spPr/>
      <dgm:t>
        <a:bodyPr/>
        <a:lstStyle/>
        <a:p>
          <a:endParaRPr lang="pt-BR" sz="1400"/>
        </a:p>
      </dgm:t>
    </dgm:pt>
    <dgm:pt modelId="{3025AF44-4752-486E-8FE4-116D636BF0E1}">
      <dgm:prSet phldrT="[Texto]" custT="1"/>
      <dgm:spPr/>
      <dgm:t>
        <a:bodyPr/>
        <a:lstStyle/>
        <a:p>
          <a:r>
            <a:rPr lang="pt-BR" sz="1400" dirty="0"/>
            <a:t>Alta </a:t>
          </a:r>
        </a:p>
        <a:p>
          <a:r>
            <a:rPr lang="pt-BR" sz="1400" dirty="0"/>
            <a:t>Governança</a:t>
          </a:r>
        </a:p>
      </dgm:t>
    </dgm:pt>
    <dgm:pt modelId="{F275E416-5770-4E0B-A8B3-7E2ACF111852}" type="parTrans" cxnId="{5E8D6399-CBF1-4112-9653-E17B3E1AD490}">
      <dgm:prSet/>
      <dgm:spPr/>
      <dgm:t>
        <a:bodyPr/>
        <a:lstStyle/>
        <a:p>
          <a:endParaRPr lang="pt-BR" sz="1400"/>
        </a:p>
      </dgm:t>
    </dgm:pt>
    <dgm:pt modelId="{875CD690-1289-42FD-AC8E-1F17F99749A3}" type="sibTrans" cxnId="{5E8D6399-CBF1-4112-9653-E17B3E1AD490}">
      <dgm:prSet/>
      <dgm:spPr/>
      <dgm:t>
        <a:bodyPr/>
        <a:lstStyle/>
        <a:p>
          <a:endParaRPr lang="pt-BR" sz="1400"/>
        </a:p>
      </dgm:t>
    </dgm:pt>
    <dgm:pt modelId="{36BDB86C-670E-475B-BE33-5466AC23527E}">
      <dgm:prSet phldrT="[Texto]" custT="1"/>
      <dgm:spPr/>
      <dgm:t>
        <a:bodyPr/>
        <a:lstStyle/>
        <a:p>
          <a:r>
            <a:rPr lang="pt-BR" sz="2200" dirty="0"/>
            <a:t>Ambiente de homologação</a:t>
          </a:r>
        </a:p>
      </dgm:t>
    </dgm:pt>
    <dgm:pt modelId="{5730878D-E205-486D-9E48-64A78F953B5E}" type="parTrans" cxnId="{D69DABF9-31B8-4E83-8284-B5410226A093}">
      <dgm:prSet/>
      <dgm:spPr/>
      <dgm:t>
        <a:bodyPr/>
        <a:lstStyle/>
        <a:p>
          <a:endParaRPr lang="pt-BR" sz="1400"/>
        </a:p>
      </dgm:t>
    </dgm:pt>
    <dgm:pt modelId="{878C88D9-6547-4044-8404-8965CD6E6EA4}" type="sibTrans" cxnId="{D69DABF9-31B8-4E83-8284-B5410226A093}">
      <dgm:prSet/>
      <dgm:spPr/>
      <dgm:t>
        <a:bodyPr/>
        <a:lstStyle/>
        <a:p>
          <a:endParaRPr lang="pt-BR" sz="1400"/>
        </a:p>
      </dgm:t>
    </dgm:pt>
    <dgm:pt modelId="{7FCA3519-2B2C-4867-A749-DB303E383768}">
      <dgm:prSet phldrT="[Texto]" custT="1"/>
      <dgm:spPr/>
      <dgm:t>
        <a:bodyPr/>
        <a:lstStyle/>
        <a:p>
          <a:r>
            <a:rPr lang="pt-BR" sz="1400" dirty="0"/>
            <a:t>Homologadores</a:t>
          </a:r>
        </a:p>
      </dgm:t>
    </dgm:pt>
    <dgm:pt modelId="{4CBEDC8E-C991-4882-ADA7-7555BF863809}" type="parTrans" cxnId="{6BF55EBB-3D43-4FA3-AE68-4622EAF48CE4}">
      <dgm:prSet/>
      <dgm:spPr/>
      <dgm:t>
        <a:bodyPr/>
        <a:lstStyle/>
        <a:p>
          <a:endParaRPr lang="pt-BR" sz="1400"/>
        </a:p>
      </dgm:t>
    </dgm:pt>
    <dgm:pt modelId="{061463CB-BCD6-43CC-971C-D8813CC98824}" type="sibTrans" cxnId="{6BF55EBB-3D43-4FA3-AE68-4622EAF48CE4}">
      <dgm:prSet/>
      <dgm:spPr/>
      <dgm:t>
        <a:bodyPr/>
        <a:lstStyle/>
        <a:p>
          <a:endParaRPr lang="pt-BR" sz="1400"/>
        </a:p>
      </dgm:t>
    </dgm:pt>
    <dgm:pt modelId="{874F9D48-A9F0-4C8D-9078-790CC0C6F3E3}">
      <dgm:prSet phldrT="[Texto]" custT="1"/>
      <dgm:spPr/>
      <dgm:t>
        <a:bodyPr/>
        <a:lstStyle/>
        <a:p>
          <a:r>
            <a:rPr lang="pt-BR" sz="1400" dirty="0"/>
            <a:t>Média </a:t>
          </a:r>
        </a:p>
        <a:p>
          <a:r>
            <a:rPr lang="pt-BR" sz="1400" dirty="0"/>
            <a:t>Governança</a:t>
          </a:r>
        </a:p>
      </dgm:t>
    </dgm:pt>
    <dgm:pt modelId="{52C88260-8A29-4903-9292-C652FED31BCD}" type="parTrans" cxnId="{AF01859D-4A39-4A02-8355-926A19DAFBF1}">
      <dgm:prSet/>
      <dgm:spPr/>
      <dgm:t>
        <a:bodyPr/>
        <a:lstStyle/>
        <a:p>
          <a:endParaRPr lang="pt-BR" sz="1400"/>
        </a:p>
      </dgm:t>
    </dgm:pt>
    <dgm:pt modelId="{12FC39C2-FA71-42A1-A8F0-1AEB1E73DA79}" type="sibTrans" cxnId="{AF01859D-4A39-4A02-8355-926A19DAFBF1}">
      <dgm:prSet/>
      <dgm:spPr/>
      <dgm:t>
        <a:bodyPr/>
        <a:lstStyle/>
        <a:p>
          <a:endParaRPr lang="pt-BR" sz="1400"/>
        </a:p>
      </dgm:t>
    </dgm:pt>
    <dgm:pt modelId="{D28A1A96-AA55-4260-B5E4-A2DA8DB2752E}">
      <dgm:prSet phldrT="[Texto]" custT="1"/>
      <dgm:spPr/>
      <dgm:t>
        <a:bodyPr/>
        <a:lstStyle/>
        <a:p>
          <a:r>
            <a:rPr lang="pt-BR" sz="2200" dirty="0"/>
            <a:t>Ambiente de Desenvolvimento</a:t>
          </a:r>
        </a:p>
      </dgm:t>
    </dgm:pt>
    <dgm:pt modelId="{96D433B6-9B80-4E8B-B66A-68C00DE8EFB1}" type="parTrans" cxnId="{B1C09601-F7EC-4AB7-8DD4-440756C534DD}">
      <dgm:prSet/>
      <dgm:spPr/>
      <dgm:t>
        <a:bodyPr/>
        <a:lstStyle/>
        <a:p>
          <a:endParaRPr lang="pt-BR" sz="1400"/>
        </a:p>
      </dgm:t>
    </dgm:pt>
    <dgm:pt modelId="{6519C4C7-661B-4034-AB39-2A038C0CCB25}" type="sibTrans" cxnId="{B1C09601-F7EC-4AB7-8DD4-440756C534DD}">
      <dgm:prSet/>
      <dgm:spPr/>
      <dgm:t>
        <a:bodyPr/>
        <a:lstStyle/>
        <a:p>
          <a:endParaRPr lang="pt-BR" sz="1400"/>
        </a:p>
      </dgm:t>
    </dgm:pt>
    <dgm:pt modelId="{6145ED92-0C29-43A8-88F4-1DF49764E132}">
      <dgm:prSet phldrT="[Texto]" custT="1"/>
      <dgm:spPr/>
      <dgm:t>
        <a:bodyPr/>
        <a:lstStyle/>
        <a:p>
          <a:r>
            <a:rPr lang="pt-BR" sz="1400" dirty="0"/>
            <a:t>Desenvolvedores</a:t>
          </a:r>
        </a:p>
      </dgm:t>
    </dgm:pt>
    <dgm:pt modelId="{C47E8E6B-7C02-4245-90A2-A0859C9031AC}" type="parTrans" cxnId="{DA149C38-9446-4439-A7EA-58F291E55700}">
      <dgm:prSet/>
      <dgm:spPr/>
      <dgm:t>
        <a:bodyPr/>
        <a:lstStyle/>
        <a:p>
          <a:endParaRPr lang="pt-BR" sz="1400"/>
        </a:p>
      </dgm:t>
    </dgm:pt>
    <dgm:pt modelId="{923871BE-B42E-44A9-AFF0-537DB844F38B}" type="sibTrans" cxnId="{DA149C38-9446-4439-A7EA-58F291E55700}">
      <dgm:prSet/>
      <dgm:spPr/>
      <dgm:t>
        <a:bodyPr/>
        <a:lstStyle/>
        <a:p>
          <a:endParaRPr lang="pt-BR" sz="1400"/>
        </a:p>
      </dgm:t>
    </dgm:pt>
    <dgm:pt modelId="{C6E24716-8035-4799-B2F6-28B476340B56}">
      <dgm:prSet phldrT="[Texto]" custT="1"/>
      <dgm:spPr/>
      <dgm:t>
        <a:bodyPr/>
        <a:lstStyle/>
        <a:p>
          <a:r>
            <a:rPr lang="pt-BR" sz="1400" dirty="0"/>
            <a:t>Baixa </a:t>
          </a:r>
        </a:p>
        <a:p>
          <a:r>
            <a:rPr lang="pt-BR" sz="1400" dirty="0"/>
            <a:t>Governança </a:t>
          </a:r>
        </a:p>
      </dgm:t>
    </dgm:pt>
    <dgm:pt modelId="{C45B4832-E09C-4974-B524-CE69412F67BB}" type="parTrans" cxnId="{5F76F1D1-72F0-47CA-9B8E-FE82371CAFC6}">
      <dgm:prSet/>
      <dgm:spPr/>
      <dgm:t>
        <a:bodyPr/>
        <a:lstStyle/>
        <a:p>
          <a:endParaRPr lang="pt-BR" sz="1400"/>
        </a:p>
      </dgm:t>
    </dgm:pt>
    <dgm:pt modelId="{C5443D69-D246-43A5-8C45-6920F0DB0E54}" type="sibTrans" cxnId="{5F76F1D1-72F0-47CA-9B8E-FE82371CAFC6}">
      <dgm:prSet/>
      <dgm:spPr/>
      <dgm:t>
        <a:bodyPr/>
        <a:lstStyle/>
        <a:p>
          <a:endParaRPr lang="pt-BR" sz="1400"/>
        </a:p>
      </dgm:t>
    </dgm:pt>
    <dgm:pt modelId="{6DD69408-78EC-4683-AAF4-EE6FEC9694D8}">
      <dgm:prSet/>
      <dgm:spPr/>
    </dgm:pt>
    <dgm:pt modelId="{5D5EAADF-1E40-4E80-97C4-6D0334796AEA}" type="parTrans" cxnId="{F9672171-1A79-4113-B32E-0809872BD568}">
      <dgm:prSet/>
      <dgm:spPr/>
      <dgm:t>
        <a:bodyPr/>
        <a:lstStyle/>
        <a:p>
          <a:endParaRPr lang="pt-BR"/>
        </a:p>
      </dgm:t>
    </dgm:pt>
    <dgm:pt modelId="{4400B2CC-DF11-4E22-BF62-68E69787877D}" type="sibTrans" cxnId="{F9672171-1A79-4113-B32E-0809872BD568}">
      <dgm:prSet/>
      <dgm:spPr/>
      <dgm:t>
        <a:bodyPr/>
        <a:lstStyle/>
        <a:p>
          <a:endParaRPr lang="pt-BR"/>
        </a:p>
      </dgm:t>
    </dgm:pt>
    <dgm:pt modelId="{A8A4572E-22B7-4136-A8F4-95213A5C9E9E}" type="pres">
      <dgm:prSet presAssocID="{E15136C2-B275-495A-A560-E2CAD0038C5B}" presName="Name0" presStyleCnt="0">
        <dgm:presLayoutVars>
          <dgm:chMax val="3"/>
          <dgm:chPref val="1"/>
          <dgm:dir/>
          <dgm:animLvl val="lvl"/>
          <dgm:resizeHandles/>
        </dgm:presLayoutVars>
      </dgm:prSet>
      <dgm:spPr/>
    </dgm:pt>
    <dgm:pt modelId="{6F44982D-9C2D-46D5-A3EF-0AD5BF1A46D2}" type="pres">
      <dgm:prSet presAssocID="{E15136C2-B275-495A-A560-E2CAD0038C5B}" presName="outerBox" presStyleCnt="0"/>
      <dgm:spPr/>
    </dgm:pt>
    <dgm:pt modelId="{CA70102A-6C9C-44E1-B0BF-260AC9384F04}" type="pres">
      <dgm:prSet presAssocID="{E15136C2-B275-495A-A560-E2CAD0038C5B}" presName="outerBoxParent" presStyleLbl="node1" presStyleIdx="0" presStyleCnt="3" custLinFactNeighborY="2006"/>
      <dgm:spPr/>
    </dgm:pt>
    <dgm:pt modelId="{73038794-A79F-4613-B54F-7743D15D618C}" type="pres">
      <dgm:prSet presAssocID="{E15136C2-B275-495A-A560-E2CAD0038C5B}" presName="outerBoxChildren" presStyleCnt="0"/>
      <dgm:spPr/>
    </dgm:pt>
    <dgm:pt modelId="{330422A0-056F-4A77-A66C-4803B3A01686}" type="pres">
      <dgm:prSet presAssocID="{5791C222-726C-4BAE-A79B-54502155AADB}" presName="oChild" presStyleLbl="fgAcc1" presStyleIdx="0" presStyleCnt="6" custLinFactNeighborX="-8734">
        <dgm:presLayoutVars>
          <dgm:bulletEnabled val="1"/>
        </dgm:presLayoutVars>
      </dgm:prSet>
      <dgm:spPr/>
    </dgm:pt>
    <dgm:pt modelId="{C792656C-FD89-4E03-8220-D64504916B44}" type="pres">
      <dgm:prSet presAssocID="{A556B4B2-E8B3-4CA6-9AB3-FECA4767A50C}" presName="outerSibTrans" presStyleCnt="0"/>
      <dgm:spPr/>
    </dgm:pt>
    <dgm:pt modelId="{20D96A2D-49E2-465C-84B8-F9EA0945803D}" type="pres">
      <dgm:prSet presAssocID="{3025AF44-4752-486E-8FE4-116D636BF0E1}" presName="oChild" presStyleLbl="fgAcc1" presStyleIdx="1" presStyleCnt="6" custLinFactNeighborX="-8734">
        <dgm:presLayoutVars>
          <dgm:bulletEnabled val="1"/>
        </dgm:presLayoutVars>
      </dgm:prSet>
      <dgm:spPr/>
    </dgm:pt>
    <dgm:pt modelId="{C21BF1C6-77A6-478E-832A-C5E28917DF66}" type="pres">
      <dgm:prSet presAssocID="{E15136C2-B275-495A-A560-E2CAD0038C5B}" presName="middleBox" presStyleCnt="0"/>
      <dgm:spPr/>
    </dgm:pt>
    <dgm:pt modelId="{E0F25A88-99AA-4E1C-BAD2-464B31DBE5E0}" type="pres">
      <dgm:prSet presAssocID="{E15136C2-B275-495A-A560-E2CAD0038C5B}" presName="middleBoxParent" presStyleLbl="node1" presStyleIdx="1" presStyleCnt="3" custScaleX="104511"/>
      <dgm:spPr/>
    </dgm:pt>
    <dgm:pt modelId="{C8277E59-B629-4258-9804-16AA3B848647}" type="pres">
      <dgm:prSet presAssocID="{E15136C2-B275-495A-A560-E2CAD0038C5B}" presName="middleBoxChildren" presStyleCnt="0"/>
      <dgm:spPr/>
    </dgm:pt>
    <dgm:pt modelId="{64743F36-5741-4B6F-8A45-A2381A384F14}" type="pres">
      <dgm:prSet presAssocID="{7FCA3519-2B2C-4867-A749-DB303E383768}" presName="mChild" presStyleLbl="fgAcc1" presStyleIdx="2" presStyleCnt="6" custScaleX="133963">
        <dgm:presLayoutVars>
          <dgm:bulletEnabled val="1"/>
        </dgm:presLayoutVars>
      </dgm:prSet>
      <dgm:spPr/>
    </dgm:pt>
    <dgm:pt modelId="{1D3C7E88-0D9B-4B9F-8C15-88621A114EDB}" type="pres">
      <dgm:prSet presAssocID="{061463CB-BCD6-43CC-971C-D8813CC98824}" presName="middleSibTrans" presStyleCnt="0"/>
      <dgm:spPr/>
    </dgm:pt>
    <dgm:pt modelId="{AD5953C7-4F5E-4BB4-BFF1-23C8E76B6E51}" type="pres">
      <dgm:prSet presAssocID="{874F9D48-A9F0-4C8D-9078-790CC0C6F3E3}" presName="mChild" presStyleLbl="fgAcc1" presStyleIdx="3" presStyleCnt="6" custScaleX="133963">
        <dgm:presLayoutVars>
          <dgm:bulletEnabled val="1"/>
        </dgm:presLayoutVars>
      </dgm:prSet>
      <dgm:spPr/>
    </dgm:pt>
    <dgm:pt modelId="{22C19341-EA86-4396-91AB-1EC3DD3E1D43}" type="pres">
      <dgm:prSet presAssocID="{E15136C2-B275-495A-A560-E2CAD0038C5B}" presName="centerBox" presStyleCnt="0"/>
      <dgm:spPr/>
    </dgm:pt>
    <dgm:pt modelId="{01A4550A-7C1D-4E22-AAEB-058A6BF95550}" type="pres">
      <dgm:prSet presAssocID="{E15136C2-B275-495A-A560-E2CAD0038C5B}" presName="centerBoxParent" presStyleLbl="node1" presStyleIdx="2" presStyleCnt="3" custLinFactNeighborX="2569" custLinFactNeighborY="1497"/>
      <dgm:spPr/>
    </dgm:pt>
    <dgm:pt modelId="{C750BA21-7645-4C45-8436-3EFB663FA124}" type="pres">
      <dgm:prSet presAssocID="{E15136C2-B275-495A-A560-E2CAD0038C5B}" presName="centerBoxChildren" presStyleCnt="0"/>
      <dgm:spPr/>
    </dgm:pt>
    <dgm:pt modelId="{415D2C8E-64EC-4AAF-AA61-95B293979F9B}" type="pres">
      <dgm:prSet presAssocID="{6145ED92-0C29-43A8-88F4-1DF49764E132}" presName="cChild" presStyleLbl="fgAcc1" presStyleIdx="4" presStyleCnt="6" custLinFactX="2643" custLinFactNeighborX="100000" custLinFactNeighborY="3327">
        <dgm:presLayoutVars>
          <dgm:bulletEnabled val="1"/>
        </dgm:presLayoutVars>
      </dgm:prSet>
      <dgm:spPr/>
    </dgm:pt>
    <dgm:pt modelId="{DE7D776B-3824-4904-B7D2-F818EFF37F58}" type="pres">
      <dgm:prSet presAssocID="{923871BE-B42E-44A9-AFF0-537DB844F38B}" presName="centerSibTrans" presStyleCnt="0"/>
      <dgm:spPr/>
    </dgm:pt>
    <dgm:pt modelId="{123C718D-D362-4892-AF14-245555F1E727}" type="pres">
      <dgm:prSet presAssocID="{C6E24716-8035-4799-B2F6-28B476340B56}" presName="cChild" presStyleLbl="fgAcc1" presStyleIdx="5" presStyleCnt="6" custLinFactX="2643" custLinFactNeighborX="100000" custLinFactNeighborY="3327">
        <dgm:presLayoutVars>
          <dgm:bulletEnabled val="1"/>
        </dgm:presLayoutVars>
      </dgm:prSet>
      <dgm:spPr/>
    </dgm:pt>
  </dgm:ptLst>
  <dgm:cxnLst>
    <dgm:cxn modelId="{B1C09601-F7EC-4AB7-8DD4-440756C534DD}" srcId="{E15136C2-B275-495A-A560-E2CAD0038C5B}" destId="{D28A1A96-AA55-4260-B5E4-A2DA8DB2752E}" srcOrd="2" destOrd="0" parTransId="{96D433B6-9B80-4E8B-B66A-68C00DE8EFB1}" sibTransId="{6519C4C7-661B-4034-AB39-2A038C0CCB25}"/>
    <dgm:cxn modelId="{77AAE919-92EE-477B-AC76-1E8492887198}" type="presOf" srcId="{D28A1A96-AA55-4260-B5E4-A2DA8DB2752E}" destId="{01A4550A-7C1D-4E22-AAEB-058A6BF95550}" srcOrd="0" destOrd="0" presId="urn:microsoft.com/office/officeart/2005/8/layout/target2"/>
    <dgm:cxn modelId="{BBBDC620-97D5-46E1-A0D4-56BDFB779B50}" type="presOf" srcId="{874F9D48-A9F0-4C8D-9078-790CC0C6F3E3}" destId="{AD5953C7-4F5E-4BB4-BFF1-23C8E76B6E51}" srcOrd="0" destOrd="0" presId="urn:microsoft.com/office/officeart/2005/8/layout/target2"/>
    <dgm:cxn modelId="{DA149C38-9446-4439-A7EA-58F291E55700}" srcId="{D28A1A96-AA55-4260-B5E4-A2DA8DB2752E}" destId="{6145ED92-0C29-43A8-88F4-1DF49764E132}" srcOrd="0" destOrd="0" parTransId="{C47E8E6B-7C02-4245-90A2-A0859C9031AC}" sibTransId="{923871BE-B42E-44A9-AFF0-537DB844F38B}"/>
    <dgm:cxn modelId="{EEC58846-F330-49AB-AE28-CC8014E8C258}" type="presOf" srcId="{832F03AB-1495-4DF2-BDDB-DC9BB115B8B1}" destId="{CA70102A-6C9C-44E1-B0BF-260AC9384F04}" srcOrd="0" destOrd="0" presId="urn:microsoft.com/office/officeart/2005/8/layout/target2"/>
    <dgm:cxn modelId="{2227DB46-AC5F-49E4-A5D5-FF65D3792A9C}" type="presOf" srcId="{E15136C2-B275-495A-A560-E2CAD0038C5B}" destId="{A8A4572E-22B7-4136-A8F4-95213A5C9E9E}" srcOrd="0" destOrd="0" presId="urn:microsoft.com/office/officeart/2005/8/layout/target2"/>
    <dgm:cxn modelId="{1C883E47-D4FA-404B-8944-BAF60D3D7BD3}" srcId="{832F03AB-1495-4DF2-BDDB-DC9BB115B8B1}" destId="{5791C222-726C-4BAE-A79B-54502155AADB}" srcOrd="0" destOrd="0" parTransId="{69FD1B8E-7DCA-47A7-822C-631E0BE038BC}" sibTransId="{A556B4B2-E8B3-4CA6-9AB3-FECA4767A50C}"/>
    <dgm:cxn modelId="{BA294748-58C9-4A2E-9851-2F8AAF4A7571}" type="presOf" srcId="{7FCA3519-2B2C-4867-A749-DB303E383768}" destId="{64743F36-5741-4B6F-8A45-A2381A384F14}" srcOrd="0" destOrd="0" presId="urn:microsoft.com/office/officeart/2005/8/layout/target2"/>
    <dgm:cxn modelId="{F9672171-1A79-4113-B32E-0809872BD568}" srcId="{E15136C2-B275-495A-A560-E2CAD0038C5B}" destId="{6DD69408-78EC-4683-AAF4-EE6FEC9694D8}" srcOrd="3" destOrd="0" parTransId="{5D5EAADF-1E40-4E80-97C4-6D0334796AEA}" sibTransId="{4400B2CC-DF11-4E22-BF62-68E69787877D}"/>
    <dgm:cxn modelId="{05876673-CF26-4994-AA26-22F078C14BAF}" type="presOf" srcId="{3025AF44-4752-486E-8FE4-116D636BF0E1}" destId="{20D96A2D-49E2-465C-84B8-F9EA0945803D}" srcOrd="0" destOrd="0" presId="urn:microsoft.com/office/officeart/2005/8/layout/target2"/>
    <dgm:cxn modelId="{FC368C7A-8364-41E3-89C5-C1E40A1CDFF7}" type="presOf" srcId="{5791C222-726C-4BAE-A79B-54502155AADB}" destId="{330422A0-056F-4A77-A66C-4803B3A01686}" srcOrd="0" destOrd="0" presId="urn:microsoft.com/office/officeart/2005/8/layout/target2"/>
    <dgm:cxn modelId="{8CE4708C-B042-4871-906C-29E7E1DD67A0}" type="presOf" srcId="{6145ED92-0C29-43A8-88F4-1DF49764E132}" destId="{415D2C8E-64EC-4AAF-AA61-95B293979F9B}" srcOrd="0" destOrd="0" presId="urn:microsoft.com/office/officeart/2005/8/layout/target2"/>
    <dgm:cxn modelId="{B360D692-F6A9-4618-89AA-4AF8A8697A1C}" srcId="{E15136C2-B275-495A-A560-E2CAD0038C5B}" destId="{832F03AB-1495-4DF2-BDDB-DC9BB115B8B1}" srcOrd="0" destOrd="0" parTransId="{36CD17DC-9100-4AC2-A446-F1CB2C3DC645}" sibTransId="{8AB648B8-A1B2-45F2-B705-8189B93058D0}"/>
    <dgm:cxn modelId="{5E8D6399-CBF1-4112-9653-E17B3E1AD490}" srcId="{832F03AB-1495-4DF2-BDDB-DC9BB115B8B1}" destId="{3025AF44-4752-486E-8FE4-116D636BF0E1}" srcOrd="1" destOrd="0" parTransId="{F275E416-5770-4E0B-A8B3-7E2ACF111852}" sibTransId="{875CD690-1289-42FD-AC8E-1F17F99749A3}"/>
    <dgm:cxn modelId="{AF01859D-4A39-4A02-8355-926A19DAFBF1}" srcId="{36BDB86C-670E-475B-BE33-5466AC23527E}" destId="{874F9D48-A9F0-4C8D-9078-790CC0C6F3E3}" srcOrd="1" destOrd="0" parTransId="{52C88260-8A29-4903-9292-C652FED31BCD}" sibTransId="{12FC39C2-FA71-42A1-A8F0-1AEB1E73DA79}"/>
    <dgm:cxn modelId="{6BF55EBB-3D43-4FA3-AE68-4622EAF48CE4}" srcId="{36BDB86C-670E-475B-BE33-5466AC23527E}" destId="{7FCA3519-2B2C-4867-A749-DB303E383768}" srcOrd="0" destOrd="0" parTransId="{4CBEDC8E-C991-4882-ADA7-7555BF863809}" sibTransId="{061463CB-BCD6-43CC-971C-D8813CC98824}"/>
    <dgm:cxn modelId="{6BB5E0C6-2603-4777-8925-D27B327ADFBD}" type="presOf" srcId="{36BDB86C-670E-475B-BE33-5466AC23527E}" destId="{E0F25A88-99AA-4E1C-BAD2-464B31DBE5E0}" srcOrd="0" destOrd="0" presId="urn:microsoft.com/office/officeart/2005/8/layout/target2"/>
    <dgm:cxn modelId="{5F76F1D1-72F0-47CA-9B8E-FE82371CAFC6}" srcId="{D28A1A96-AA55-4260-B5E4-A2DA8DB2752E}" destId="{C6E24716-8035-4799-B2F6-28B476340B56}" srcOrd="1" destOrd="0" parTransId="{C45B4832-E09C-4974-B524-CE69412F67BB}" sibTransId="{C5443D69-D246-43A5-8C45-6920F0DB0E54}"/>
    <dgm:cxn modelId="{9A75BCDA-974C-4640-97FA-5C111C798FE4}" type="presOf" srcId="{C6E24716-8035-4799-B2F6-28B476340B56}" destId="{123C718D-D362-4892-AF14-245555F1E727}" srcOrd="0" destOrd="0" presId="urn:microsoft.com/office/officeart/2005/8/layout/target2"/>
    <dgm:cxn modelId="{D69DABF9-31B8-4E83-8284-B5410226A093}" srcId="{E15136C2-B275-495A-A560-E2CAD0038C5B}" destId="{36BDB86C-670E-475B-BE33-5466AC23527E}" srcOrd="1" destOrd="0" parTransId="{5730878D-E205-486D-9E48-64A78F953B5E}" sibTransId="{878C88D9-6547-4044-8404-8965CD6E6EA4}"/>
    <dgm:cxn modelId="{A779BCE4-0E4F-4994-B6A4-B8BA9CDCB725}" type="presParOf" srcId="{A8A4572E-22B7-4136-A8F4-95213A5C9E9E}" destId="{6F44982D-9C2D-46D5-A3EF-0AD5BF1A46D2}" srcOrd="0" destOrd="0" presId="urn:microsoft.com/office/officeart/2005/8/layout/target2"/>
    <dgm:cxn modelId="{54429C82-7119-4CF8-84D5-08CC8C14CEEF}" type="presParOf" srcId="{6F44982D-9C2D-46D5-A3EF-0AD5BF1A46D2}" destId="{CA70102A-6C9C-44E1-B0BF-260AC9384F04}" srcOrd="0" destOrd="0" presId="urn:microsoft.com/office/officeart/2005/8/layout/target2"/>
    <dgm:cxn modelId="{F537F44D-6A1A-44AC-BD26-87372B4590C9}" type="presParOf" srcId="{6F44982D-9C2D-46D5-A3EF-0AD5BF1A46D2}" destId="{73038794-A79F-4613-B54F-7743D15D618C}" srcOrd="1" destOrd="0" presId="urn:microsoft.com/office/officeart/2005/8/layout/target2"/>
    <dgm:cxn modelId="{FDBDC703-DDEA-4493-9D41-18C2635D16DF}" type="presParOf" srcId="{73038794-A79F-4613-B54F-7743D15D618C}" destId="{330422A0-056F-4A77-A66C-4803B3A01686}" srcOrd="0" destOrd="0" presId="urn:microsoft.com/office/officeart/2005/8/layout/target2"/>
    <dgm:cxn modelId="{C6B182A2-3F89-43CE-9969-A6EBEB8C55D0}" type="presParOf" srcId="{73038794-A79F-4613-B54F-7743D15D618C}" destId="{C792656C-FD89-4E03-8220-D64504916B44}" srcOrd="1" destOrd="0" presId="urn:microsoft.com/office/officeart/2005/8/layout/target2"/>
    <dgm:cxn modelId="{650B77C4-687C-43DD-8DE9-24AC3EDBE10F}" type="presParOf" srcId="{73038794-A79F-4613-B54F-7743D15D618C}" destId="{20D96A2D-49E2-465C-84B8-F9EA0945803D}" srcOrd="2" destOrd="0" presId="urn:microsoft.com/office/officeart/2005/8/layout/target2"/>
    <dgm:cxn modelId="{0D08E1F7-ABF8-4C08-B2BD-8524BB47E694}" type="presParOf" srcId="{A8A4572E-22B7-4136-A8F4-95213A5C9E9E}" destId="{C21BF1C6-77A6-478E-832A-C5E28917DF66}" srcOrd="1" destOrd="0" presId="urn:microsoft.com/office/officeart/2005/8/layout/target2"/>
    <dgm:cxn modelId="{3C828147-8A99-4C0A-B517-10785DF6B128}" type="presParOf" srcId="{C21BF1C6-77A6-478E-832A-C5E28917DF66}" destId="{E0F25A88-99AA-4E1C-BAD2-464B31DBE5E0}" srcOrd="0" destOrd="0" presId="urn:microsoft.com/office/officeart/2005/8/layout/target2"/>
    <dgm:cxn modelId="{4E909D4F-4738-451C-9355-87E66CBB1C54}" type="presParOf" srcId="{C21BF1C6-77A6-478E-832A-C5E28917DF66}" destId="{C8277E59-B629-4258-9804-16AA3B848647}" srcOrd="1" destOrd="0" presId="urn:microsoft.com/office/officeart/2005/8/layout/target2"/>
    <dgm:cxn modelId="{31F43009-50CE-47F7-AB83-A54D43AFDDDF}" type="presParOf" srcId="{C8277E59-B629-4258-9804-16AA3B848647}" destId="{64743F36-5741-4B6F-8A45-A2381A384F14}" srcOrd="0" destOrd="0" presId="urn:microsoft.com/office/officeart/2005/8/layout/target2"/>
    <dgm:cxn modelId="{99AB596E-0DF2-4102-B542-4179DE27427D}" type="presParOf" srcId="{C8277E59-B629-4258-9804-16AA3B848647}" destId="{1D3C7E88-0D9B-4B9F-8C15-88621A114EDB}" srcOrd="1" destOrd="0" presId="urn:microsoft.com/office/officeart/2005/8/layout/target2"/>
    <dgm:cxn modelId="{04E3795E-FBAF-49A5-B35A-93F73AC28E39}" type="presParOf" srcId="{C8277E59-B629-4258-9804-16AA3B848647}" destId="{AD5953C7-4F5E-4BB4-BFF1-23C8E76B6E51}" srcOrd="2" destOrd="0" presId="urn:microsoft.com/office/officeart/2005/8/layout/target2"/>
    <dgm:cxn modelId="{150221DB-6515-4D15-8F38-26BB7224095D}" type="presParOf" srcId="{A8A4572E-22B7-4136-A8F4-95213A5C9E9E}" destId="{22C19341-EA86-4396-91AB-1EC3DD3E1D43}" srcOrd="2" destOrd="0" presId="urn:microsoft.com/office/officeart/2005/8/layout/target2"/>
    <dgm:cxn modelId="{5D062237-7B91-4391-9B3E-7E2D9FB2BE61}" type="presParOf" srcId="{22C19341-EA86-4396-91AB-1EC3DD3E1D43}" destId="{01A4550A-7C1D-4E22-AAEB-058A6BF95550}" srcOrd="0" destOrd="0" presId="urn:microsoft.com/office/officeart/2005/8/layout/target2"/>
    <dgm:cxn modelId="{4F3BB080-AC19-4EBC-990E-2527758FDC1E}" type="presParOf" srcId="{22C19341-EA86-4396-91AB-1EC3DD3E1D43}" destId="{C750BA21-7645-4C45-8436-3EFB663FA124}" srcOrd="1" destOrd="0" presId="urn:microsoft.com/office/officeart/2005/8/layout/target2"/>
    <dgm:cxn modelId="{7FE090CF-C662-4B9A-B29D-FA9944571F0A}" type="presParOf" srcId="{C750BA21-7645-4C45-8436-3EFB663FA124}" destId="{415D2C8E-64EC-4AAF-AA61-95B293979F9B}" srcOrd="0" destOrd="0" presId="urn:microsoft.com/office/officeart/2005/8/layout/target2"/>
    <dgm:cxn modelId="{03AAE3B2-33E3-49E5-8D9C-ABD1C244434F}" type="presParOf" srcId="{C750BA21-7645-4C45-8436-3EFB663FA124}" destId="{DE7D776B-3824-4904-B7D2-F818EFF37F58}" srcOrd="1" destOrd="0" presId="urn:microsoft.com/office/officeart/2005/8/layout/target2"/>
    <dgm:cxn modelId="{B615EDA6-613F-48E9-95D6-0BDF3C74809E}" type="presParOf" srcId="{C750BA21-7645-4C45-8436-3EFB663FA124}" destId="{123C718D-D362-4892-AF14-245555F1E727}" srcOrd="2"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70102A-6C9C-44E1-B0BF-260AC9384F04}">
      <dsp:nvSpPr>
        <dsp:cNvPr id="0" name=""/>
        <dsp:cNvSpPr/>
      </dsp:nvSpPr>
      <dsp:spPr>
        <a:xfrm>
          <a:off x="0" y="0"/>
          <a:ext cx="7203440" cy="4654973"/>
        </a:xfrm>
        <a:prstGeom prst="roundRect">
          <a:avLst>
            <a:gd name="adj" fmla="val 85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3612776" numCol="1" spcCol="1270" anchor="t" anchorCtr="0">
          <a:noAutofit/>
        </a:bodyPr>
        <a:lstStyle/>
        <a:p>
          <a:pPr marL="0" lvl="0" indent="0" algn="l" defTabSz="977900">
            <a:lnSpc>
              <a:spcPct val="90000"/>
            </a:lnSpc>
            <a:spcBef>
              <a:spcPct val="0"/>
            </a:spcBef>
            <a:spcAft>
              <a:spcPct val="35000"/>
            </a:spcAft>
            <a:buNone/>
          </a:pPr>
          <a:r>
            <a:rPr lang="pt-BR" sz="2200" kern="1200" dirty="0"/>
            <a:t>Ambiente de Produção</a:t>
          </a:r>
        </a:p>
      </dsp:txBody>
      <dsp:txXfrm>
        <a:off x="115889" y="115889"/>
        <a:ext cx="6971662" cy="4423195"/>
      </dsp:txXfrm>
    </dsp:sp>
    <dsp:sp modelId="{330422A0-056F-4A77-A66C-4803B3A01686}">
      <dsp:nvSpPr>
        <dsp:cNvPr id="0" name=""/>
        <dsp:cNvSpPr/>
      </dsp:nvSpPr>
      <dsp:spPr>
        <a:xfrm>
          <a:off x="85713" y="1163743"/>
          <a:ext cx="1080516" cy="1602192"/>
        </a:xfrm>
        <a:prstGeom prst="roundRect">
          <a:avLst>
            <a:gd name="adj" fmla="val 105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t-BR" sz="1400" kern="1200" dirty="0"/>
            <a:t>Produção</a:t>
          </a:r>
        </a:p>
      </dsp:txBody>
      <dsp:txXfrm>
        <a:off x="118943" y="1196973"/>
        <a:ext cx="1014056" cy="1535732"/>
      </dsp:txXfrm>
    </dsp:sp>
    <dsp:sp modelId="{20D96A2D-49E2-465C-84B8-F9EA0945803D}">
      <dsp:nvSpPr>
        <dsp:cNvPr id="0" name=""/>
        <dsp:cNvSpPr/>
      </dsp:nvSpPr>
      <dsp:spPr>
        <a:xfrm>
          <a:off x="85713" y="2819064"/>
          <a:ext cx="1080516" cy="1602192"/>
        </a:xfrm>
        <a:prstGeom prst="roundRect">
          <a:avLst>
            <a:gd name="adj" fmla="val 10500"/>
          </a:avLst>
        </a:prstGeom>
        <a:solidFill>
          <a:schemeClr val="lt1">
            <a:alpha val="90000"/>
            <a:hueOff val="0"/>
            <a:satOff val="0"/>
            <a:lumOff val="0"/>
            <a:alphaOff val="0"/>
          </a:schemeClr>
        </a:solidFill>
        <a:ln w="12700" cap="flat" cmpd="sng" algn="ctr">
          <a:solidFill>
            <a:schemeClr val="accent5">
              <a:hueOff val="-1351709"/>
              <a:satOff val="-3484"/>
              <a:lumOff val="-235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t-BR" sz="1400" kern="1200" dirty="0"/>
            <a:t>Alta </a:t>
          </a:r>
        </a:p>
        <a:p>
          <a:pPr marL="0" lvl="0" indent="0" algn="ctr" defTabSz="622300">
            <a:lnSpc>
              <a:spcPct val="90000"/>
            </a:lnSpc>
            <a:spcBef>
              <a:spcPct val="0"/>
            </a:spcBef>
            <a:spcAft>
              <a:spcPct val="35000"/>
            </a:spcAft>
            <a:buNone/>
          </a:pPr>
          <a:r>
            <a:rPr lang="pt-BR" sz="1400" kern="1200" dirty="0"/>
            <a:t>Governança</a:t>
          </a:r>
        </a:p>
      </dsp:txBody>
      <dsp:txXfrm>
        <a:off x="118943" y="2852294"/>
        <a:ext cx="1014056" cy="1535732"/>
      </dsp:txXfrm>
    </dsp:sp>
    <dsp:sp modelId="{E0F25A88-99AA-4E1C-BAD2-464B31DBE5E0}">
      <dsp:nvSpPr>
        <dsp:cNvPr id="0" name=""/>
        <dsp:cNvSpPr/>
      </dsp:nvSpPr>
      <dsp:spPr>
        <a:xfrm>
          <a:off x="1314770" y="1163743"/>
          <a:ext cx="5834500" cy="3258481"/>
        </a:xfrm>
        <a:prstGeom prst="roundRect">
          <a:avLst>
            <a:gd name="adj" fmla="val 105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2069135" numCol="1" spcCol="1270" anchor="t" anchorCtr="0">
          <a:noAutofit/>
        </a:bodyPr>
        <a:lstStyle/>
        <a:p>
          <a:pPr marL="0" lvl="0" indent="0" algn="l" defTabSz="977900">
            <a:lnSpc>
              <a:spcPct val="90000"/>
            </a:lnSpc>
            <a:spcBef>
              <a:spcPct val="0"/>
            </a:spcBef>
            <a:spcAft>
              <a:spcPct val="35000"/>
            </a:spcAft>
            <a:buNone/>
          </a:pPr>
          <a:r>
            <a:rPr lang="pt-BR" sz="2200" kern="1200" dirty="0"/>
            <a:t>Ambiente de homologação</a:t>
          </a:r>
        </a:p>
      </dsp:txBody>
      <dsp:txXfrm>
        <a:off x="1414980" y="1263953"/>
        <a:ext cx="5634080" cy="3058061"/>
      </dsp:txXfrm>
    </dsp:sp>
    <dsp:sp modelId="{64743F36-5741-4B6F-8A45-A2381A384F14}">
      <dsp:nvSpPr>
        <dsp:cNvPr id="0" name=""/>
        <dsp:cNvSpPr/>
      </dsp:nvSpPr>
      <dsp:spPr>
        <a:xfrm>
          <a:off x="1390650" y="2304211"/>
          <a:ext cx="1495741" cy="910282"/>
        </a:xfrm>
        <a:prstGeom prst="roundRect">
          <a:avLst>
            <a:gd name="adj" fmla="val 10500"/>
          </a:avLst>
        </a:prstGeom>
        <a:solidFill>
          <a:schemeClr val="lt1">
            <a:alpha val="90000"/>
            <a:hueOff val="0"/>
            <a:satOff val="0"/>
            <a:lumOff val="0"/>
            <a:alphaOff val="0"/>
          </a:schemeClr>
        </a:solidFill>
        <a:ln w="12700" cap="flat" cmpd="sng" algn="ctr">
          <a:solidFill>
            <a:schemeClr val="accent5">
              <a:hueOff val="-2703417"/>
              <a:satOff val="-6968"/>
              <a:lumOff val="-470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t-BR" sz="1400" kern="1200" dirty="0"/>
            <a:t>Homologadores</a:t>
          </a:r>
        </a:p>
      </dsp:txBody>
      <dsp:txXfrm>
        <a:off x="1418644" y="2332205"/>
        <a:ext cx="1439753" cy="854294"/>
      </dsp:txXfrm>
    </dsp:sp>
    <dsp:sp modelId="{AD5953C7-4F5E-4BB4-BFF1-23C8E76B6E51}">
      <dsp:nvSpPr>
        <dsp:cNvPr id="0" name=""/>
        <dsp:cNvSpPr/>
      </dsp:nvSpPr>
      <dsp:spPr>
        <a:xfrm>
          <a:off x="1390650" y="3266989"/>
          <a:ext cx="1495741" cy="910282"/>
        </a:xfrm>
        <a:prstGeom prst="roundRect">
          <a:avLst>
            <a:gd name="adj" fmla="val 10500"/>
          </a:avLst>
        </a:prstGeom>
        <a:solidFill>
          <a:schemeClr val="lt1">
            <a:alpha val="90000"/>
            <a:hueOff val="0"/>
            <a:satOff val="0"/>
            <a:lumOff val="0"/>
            <a:alphaOff val="0"/>
          </a:schemeClr>
        </a:solidFill>
        <a:ln w="12700" cap="flat" cmpd="sng" algn="ctr">
          <a:solidFill>
            <a:schemeClr val="accent5">
              <a:hueOff val="-4055126"/>
              <a:satOff val="-10451"/>
              <a:lumOff val="-705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t-BR" sz="1400" kern="1200" dirty="0"/>
            <a:t>Média </a:t>
          </a:r>
        </a:p>
        <a:p>
          <a:pPr marL="0" lvl="0" indent="0" algn="ctr" defTabSz="622300">
            <a:lnSpc>
              <a:spcPct val="90000"/>
            </a:lnSpc>
            <a:spcBef>
              <a:spcPct val="0"/>
            </a:spcBef>
            <a:spcAft>
              <a:spcPct val="35000"/>
            </a:spcAft>
            <a:buNone/>
          </a:pPr>
          <a:r>
            <a:rPr lang="pt-BR" sz="1400" kern="1200" dirty="0"/>
            <a:t>Governança</a:t>
          </a:r>
        </a:p>
      </dsp:txBody>
      <dsp:txXfrm>
        <a:off x="1418644" y="3294983"/>
        <a:ext cx="1439753" cy="854294"/>
      </dsp:txXfrm>
    </dsp:sp>
    <dsp:sp modelId="{01A4550A-7C1D-4E22-AAEB-058A6BF95550}">
      <dsp:nvSpPr>
        <dsp:cNvPr id="0" name=""/>
        <dsp:cNvSpPr/>
      </dsp:nvSpPr>
      <dsp:spPr>
        <a:xfrm>
          <a:off x="2948065" y="2355360"/>
          <a:ext cx="3997909" cy="1861989"/>
        </a:xfrm>
        <a:prstGeom prst="roundRect">
          <a:avLst>
            <a:gd name="adj" fmla="val 105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1050989" numCol="1" spcCol="1270" anchor="t" anchorCtr="0">
          <a:noAutofit/>
        </a:bodyPr>
        <a:lstStyle/>
        <a:p>
          <a:pPr marL="0" lvl="0" indent="0" algn="l" defTabSz="977900">
            <a:lnSpc>
              <a:spcPct val="90000"/>
            </a:lnSpc>
            <a:spcBef>
              <a:spcPct val="0"/>
            </a:spcBef>
            <a:spcAft>
              <a:spcPct val="35000"/>
            </a:spcAft>
            <a:buNone/>
          </a:pPr>
          <a:r>
            <a:rPr lang="pt-BR" sz="2200" kern="1200" dirty="0"/>
            <a:t>Ambiente de Desenvolvimento</a:t>
          </a:r>
        </a:p>
      </dsp:txBody>
      <dsp:txXfrm>
        <a:off x="3005328" y="2412623"/>
        <a:ext cx="3883383" cy="1747463"/>
      </dsp:txXfrm>
    </dsp:sp>
    <dsp:sp modelId="{415D2C8E-64EC-4AAF-AA61-95B293979F9B}">
      <dsp:nvSpPr>
        <dsp:cNvPr id="0" name=""/>
        <dsp:cNvSpPr/>
      </dsp:nvSpPr>
      <dsp:spPr>
        <a:xfrm>
          <a:off x="3047996" y="3193258"/>
          <a:ext cx="1871189" cy="837895"/>
        </a:xfrm>
        <a:prstGeom prst="roundRect">
          <a:avLst>
            <a:gd name="adj" fmla="val 10500"/>
          </a:avLst>
        </a:prstGeom>
        <a:solidFill>
          <a:schemeClr val="lt1">
            <a:alpha val="90000"/>
            <a:hueOff val="0"/>
            <a:satOff val="0"/>
            <a:lumOff val="0"/>
            <a:alphaOff val="0"/>
          </a:schemeClr>
        </a:solidFill>
        <a:ln w="12700" cap="flat" cmpd="sng" algn="ctr">
          <a:solidFill>
            <a:schemeClr val="accent5">
              <a:hueOff val="-5406834"/>
              <a:satOff val="-13935"/>
              <a:lumOff val="-941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t-BR" sz="1400" kern="1200" dirty="0"/>
            <a:t>Desenvolvedores</a:t>
          </a:r>
        </a:p>
      </dsp:txBody>
      <dsp:txXfrm>
        <a:off x="3073764" y="3219026"/>
        <a:ext cx="1819653" cy="786359"/>
      </dsp:txXfrm>
    </dsp:sp>
    <dsp:sp modelId="{123C718D-D362-4892-AF14-245555F1E727}">
      <dsp:nvSpPr>
        <dsp:cNvPr id="0" name=""/>
        <dsp:cNvSpPr/>
      </dsp:nvSpPr>
      <dsp:spPr>
        <a:xfrm>
          <a:off x="4972420" y="3193258"/>
          <a:ext cx="1871189" cy="837895"/>
        </a:xfrm>
        <a:prstGeom prst="roundRect">
          <a:avLst>
            <a:gd name="adj" fmla="val 10500"/>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t-BR" sz="1400" kern="1200" dirty="0"/>
            <a:t>Baixa </a:t>
          </a:r>
        </a:p>
        <a:p>
          <a:pPr marL="0" lvl="0" indent="0" algn="ctr" defTabSz="622300">
            <a:lnSpc>
              <a:spcPct val="90000"/>
            </a:lnSpc>
            <a:spcBef>
              <a:spcPct val="0"/>
            </a:spcBef>
            <a:spcAft>
              <a:spcPct val="35000"/>
            </a:spcAft>
            <a:buNone/>
          </a:pPr>
          <a:r>
            <a:rPr lang="pt-BR" sz="1400" kern="1200" dirty="0"/>
            <a:t>Governança </a:t>
          </a:r>
        </a:p>
      </dsp:txBody>
      <dsp:txXfrm>
        <a:off x="4998188" y="3219026"/>
        <a:ext cx="1819653" cy="7863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70102A-6C9C-44E1-B0BF-260AC9384F04}">
      <dsp:nvSpPr>
        <dsp:cNvPr id="0" name=""/>
        <dsp:cNvSpPr/>
      </dsp:nvSpPr>
      <dsp:spPr>
        <a:xfrm>
          <a:off x="0" y="0"/>
          <a:ext cx="7203440" cy="4654973"/>
        </a:xfrm>
        <a:prstGeom prst="roundRect">
          <a:avLst>
            <a:gd name="adj" fmla="val 85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3612776" numCol="1" spcCol="1270" anchor="t" anchorCtr="0">
          <a:noAutofit/>
        </a:bodyPr>
        <a:lstStyle/>
        <a:p>
          <a:pPr marL="0" lvl="0" indent="0" algn="l" defTabSz="977900">
            <a:lnSpc>
              <a:spcPct val="90000"/>
            </a:lnSpc>
            <a:spcBef>
              <a:spcPct val="0"/>
            </a:spcBef>
            <a:spcAft>
              <a:spcPct val="35000"/>
            </a:spcAft>
            <a:buNone/>
          </a:pPr>
          <a:r>
            <a:rPr lang="pt-BR" sz="2200" kern="1200" dirty="0"/>
            <a:t>Ambiente de Produção</a:t>
          </a:r>
        </a:p>
      </dsp:txBody>
      <dsp:txXfrm>
        <a:off x="115889" y="115889"/>
        <a:ext cx="6971662" cy="4423195"/>
      </dsp:txXfrm>
    </dsp:sp>
    <dsp:sp modelId="{330422A0-056F-4A77-A66C-4803B3A01686}">
      <dsp:nvSpPr>
        <dsp:cNvPr id="0" name=""/>
        <dsp:cNvSpPr/>
      </dsp:nvSpPr>
      <dsp:spPr>
        <a:xfrm>
          <a:off x="85713" y="1163743"/>
          <a:ext cx="1080516" cy="1602192"/>
        </a:xfrm>
        <a:prstGeom prst="roundRect">
          <a:avLst>
            <a:gd name="adj" fmla="val 105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t-BR" sz="1400" kern="1200" dirty="0"/>
            <a:t>Produção</a:t>
          </a:r>
        </a:p>
      </dsp:txBody>
      <dsp:txXfrm>
        <a:off x="118943" y="1196973"/>
        <a:ext cx="1014056" cy="1535732"/>
      </dsp:txXfrm>
    </dsp:sp>
    <dsp:sp modelId="{20D96A2D-49E2-465C-84B8-F9EA0945803D}">
      <dsp:nvSpPr>
        <dsp:cNvPr id="0" name=""/>
        <dsp:cNvSpPr/>
      </dsp:nvSpPr>
      <dsp:spPr>
        <a:xfrm>
          <a:off x="85713" y="2819064"/>
          <a:ext cx="1080516" cy="1602192"/>
        </a:xfrm>
        <a:prstGeom prst="roundRect">
          <a:avLst>
            <a:gd name="adj" fmla="val 10500"/>
          </a:avLst>
        </a:prstGeom>
        <a:solidFill>
          <a:schemeClr val="lt1">
            <a:alpha val="90000"/>
            <a:hueOff val="0"/>
            <a:satOff val="0"/>
            <a:lumOff val="0"/>
            <a:alphaOff val="0"/>
          </a:schemeClr>
        </a:solidFill>
        <a:ln w="12700" cap="flat" cmpd="sng" algn="ctr">
          <a:solidFill>
            <a:schemeClr val="accent5">
              <a:hueOff val="-1351709"/>
              <a:satOff val="-3484"/>
              <a:lumOff val="-235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t-BR" sz="1400" kern="1200" dirty="0"/>
            <a:t>Alta </a:t>
          </a:r>
        </a:p>
        <a:p>
          <a:pPr marL="0" lvl="0" indent="0" algn="ctr" defTabSz="622300">
            <a:lnSpc>
              <a:spcPct val="90000"/>
            </a:lnSpc>
            <a:spcBef>
              <a:spcPct val="0"/>
            </a:spcBef>
            <a:spcAft>
              <a:spcPct val="35000"/>
            </a:spcAft>
            <a:buNone/>
          </a:pPr>
          <a:r>
            <a:rPr lang="pt-BR" sz="1400" kern="1200" dirty="0"/>
            <a:t>Governança</a:t>
          </a:r>
        </a:p>
      </dsp:txBody>
      <dsp:txXfrm>
        <a:off x="118943" y="2852294"/>
        <a:ext cx="1014056" cy="1535732"/>
      </dsp:txXfrm>
    </dsp:sp>
    <dsp:sp modelId="{E0F25A88-99AA-4E1C-BAD2-464B31DBE5E0}">
      <dsp:nvSpPr>
        <dsp:cNvPr id="0" name=""/>
        <dsp:cNvSpPr/>
      </dsp:nvSpPr>
      <dsp:spPr>
        <a:xfrm>
          <a:off x="1314770" y="1163743"/>
          <a:ext cx="5834500" cy="3258481"/>
        </a:xfrm>
        <a:prstGeom prst="roundRect">
          <a:avLst>
            <a:gd name="adj" fmla="val 105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2069135" numCol="1" spcCol="1270" anchor="t" anchorCtr="0">
          <a:noAutofit/>
        </a:bodyPr>
        <a:lstStyle/>
        <a:p>
          <a:pPr marL="0" lvl="0" indent="0" algn="l" defTabSz="977900">
            <a:lnSpc>
              <a:spcPct val="90000"/>
            </a:lnSpc>
            <a:spcBef>
              <a:spcPct val="0"/>
            </a:spcBef>
            <a:spcAft>
              <a:spcPct val="35000"/>
            </a:spcAft>
            <a:buNone/>
          </a:pPr>
          <a:r>
            <a:rPr lang="pt-BR" sz="2200" kern="1200" dirty="0"/>
            <a:t>Ambiente de homologação</a:t>
          </a:r>
        </a:p>
      </dsp:txBody>
      <dsp:txXfrm>
        <a:off x="1414980" y="1263953"/>
        <a:ext cx="5634080" cy="3058061"/>
      </dsp:txXfrm>
    </dsp:sp>
    <dsp:sp modelId="{64743F36-5741-4B6F-8A45-A2381A384F14}">
      <dsp:nvSpPr>
        <dsp:cNvPr id="0" name=""/>
        <dsp:cNvSpPr/>
      </dsp:nvSpPr>
      <dsp:spPr>
        <a:xfrm>
          <a:off x="1390650" y="2304211"/>
          <a:ext cx="1495741" cy="910282"/>
        </a:xfrm>
        <a:prstGeom prst="roundRect">
          <a:avLst>
            <a:gd name="adj" fmla="val 10500"/>
          </a:avLst>
        </a:prstGeom>
        <a:solidFill>
          <a:schemeClr val="lt1">
            <a:alpha val="90000"/>
            <a:hueOff val="0"/>
            <a:satOff val="0"/>
            <a:lumOff val="0"/>
            <a:alphaOff val="0"/>
          </a:schemeClr>
        </a:solidFill>
        <a:ln w="12700" cap="flat" cmpd="sng" algn="ctr">
          <a:solidFill>
            <a:schemeClr val="accent5">
              <a:hueOff val="-2703417"/>
              <a:satOff val="-6968"/>
              <a:lumOff val="-470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t-BR" sz="1400" kern="1200" dirty="0"/>
            <a:t>Homologadores</a:t>
          </a:r>
        </a:p>
      </dsp:txBody>
      <dsp:txXfrm>
        <a:off x="1418644" y="2332205"/>
        <a:ext cx="1439753" cy="854294"/>
      </dsp:txXfrm>
    </dsp:sp>
    <dsp:sp modelId="{AD5953C7-4F5E-4BB4-BFF1-23C8E76B6E51}">
      <dsp:nvSpPr>
        <dsp:cNvPr id="0" name=""/>
        <dsp:cNvSpPr/>
      </dsp:nvSpPr>
      <dsp:spPr>
        <a:xfrm>
          <a:off x="1390650" y="3266989"/>
          <a:ext cx="1495741" cy="910282"/>
        </a:xfrm>
        <a:prstGeom prst="roundRect">
          <a:avLst>
            <a:gd name="adj" fmla="val 10500"/>
          </a:avLst>
        </a:prstGeom>
        <a:solidFill>
          <a:schemeClr val="lt1">
            <a:alpha val="90000"/>
            <a:hueOff val="0"/>
            <a:satOff val="0"/>
            <a:lumOff val="0"/>
            <a:alphaOff val="0"/>
          </a:schemeClr>
        </a:solidFill>
        <a:ln w="12700" cap="flat" cmpd="sng" algn="ctr">
          <a:solidFill>
            <a:schemeClr val="accent5">
              <a:hueOff val="-4055126"/>
              <a:satOff val="-10451"/>
              <a:lumOff val="-705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t-BR" sz="1400" kern="1200" dirty="0"/>
            <a:t>Média </a:t>
          </a:r>
        </a:p>
        <a:p>
          <a:pPr marL="0" lvl="0" indent="0" algn="ctr" defTabSz="622300">
            <a:lnSpc>
              <a:spcPct val="90000"/>
            </a:lnSpc>
            <a:spcBef>
              <a:spcPct val="0"/>
            </a:spcBef>
            <a:spcAft>
              <a:spcPct val="35000"/>
            </a:spcAft>
            <a:buNone/>
          </a:pPr>
          <a:r>
            <a:rPr lang="pt-BR" sz="1400" kern="1200" dirty="0"/>
            <a:t>Governança</a:t>
          </a:r>
        </a:p>
      </dsp:txBody>
      <dsp:txXfrm>
        <a:off x="1418644" y="3294983"/>
        <a:ext cx="1439753" cy="854294"/>
      </dsp:txXfrm>
    </dsp:sp>
    <dsp:sp modelId="{01A4550A-7C1D-4E22-AAEB-058A6BF95550}">
      <dsp:nvSpPr>
        <dsp:cNvPr id="0" name=""/>
        <dsp:cNvSpPr/>
      </dsp:nvSpPr>
      <dsp:spPr>
        <a:xfrm>
          <a:off x="2948065" y="2355360"/>
          <a:ext cx="3997909" cy="1861989"/>
        </a:xfrm>
        <a:prstGeom prst="roundRect">
          <a:avLst>
            <a:gd name="adj" fmla="val 105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1050989" numCol="1" spcCol="1270" anchor="t" anchorCtr="0">
          <a:noAutofit/>
        </a:bodyPr>
        <a:lstStyle/>
        <a:p>
          <a:pPr marL="0" lvl="0" indent="0" algn="l" defTabSz="977900">
            <a:lnSpc>
              <a:spcPct val="90000"/>
            </a:lnSpc>
            <a:spcBef>
              <a:spcPct val="0"/>
            </a:spcBef>
            <a:spcAft>
              <a:spcPct val="35000"/>
            </a:spcAft>
            <a:buNone/>
          </a:pPr>
          <a:r>
            <a:rPr lang="pt-BR" sz="2200" kern="1200" dirty="0"/>
            <a:t>Ambiente de Desenvolvimento</a:t>
          </a:r>
        </a:p>
      </dsp:txBody>
      <dsp:txXfrm>
        <a:off x="3005328" y="2412623"/>
        <a:ext cx="3883383" cy="1747463"/>
      </dsp:txXfrm>
    </dsp:sp>
    <dsp:sp modelId="{415D2C8E-64EC-4AAF-AA61-95B293979F9B}">
      <dsp:nvSpPr>
        <dsp:cNvPr id="0" name=""/>
        <dsp:cNvSpPr/>
      </dsp:nvSpPr>
      <dsp:spPr>
        <a:xfrm>
          <a:off x="3047996" y="3193258"/>
          <a:ext cx="1871189" cy="837895"/>
        </a:xfrm>
        <a:prstGeom prst="roundRect">
          <a:avLst>
            <a:gd name="adj" fmla="val 10500"/>
          </a:avLst>
        </a:prstGeom>
        <a:solidFill>
          <a:schemeClr val="lt1">
            <a:alpha val="90000"/>
            <a:hueOff val="0"/>
            <a:satOff val="0"/>
            <a:lumOff val="0"/>
            <a:alphaOff val="0"/>
          </a:schemeClr>
        </a:solidFill>
        <a:ln w="12700" cap="flat" cmpd="sng" algn="ctr">
          <a:solidFill>
            <a:schemeClr val="accent5">
              <a:hueOff val="-5406834"/>
              <a:satOff val="-13935"/>
              <a:lumOff val="-941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t-BR" sz="1400" kern="1200" dirty="0"/>
            <a:t>Desenvolvedores</a:t>
          </a:r>
        </a:p>
      </dsp:txBody>
      <dsp:txXfrm>
        <a:off x="3073764" y="3219026"/>
        <a:ext cx="1819653" cy="786359"/>
      </dsp:txXfrm>
    </dsp:sp>
    <dsp:sp modelId="{123C718D-D362-4892-AF14-245555F1E727}">
      <dsp:nvSpPr>
        <dsp:cNvPr id="0" name=""/>
        <dsp:cNvSpPr/>
      </dsp:nvSpPr>
      <dsp:spPr>
        <a:xfrm>
          <a:off x="4972420" y="3193258"/>
          <a:ext cx="1871189" cy="837895"/>
        </a:xfrm>
        <a:prstGeom prst="roundRect">
          <a:avLst>
            <a:gd name="adj" fmla="val 10500"/>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t-BR" sz="1400" kern="1200" dirty="0"/>
            <a:t>Baixa </a:t>
          </a:r>
        </a:p>
        <a:p>
          <a:pPr marL="0" lvl="0" indent="0" algn="ctr" defTabSz="622300">
            <a:lnSpc>
              <a:spcPct val="90000"/>
            </a:lnSpc>
            <a:spcBef>
              <a:spcPct val="0"/>
            </a:spcBef>
            <a:spcAft>
              <a:spcPct val="35000"/>
            </a:spcAft>
            <a:buNone/>
          </a:pPr>
          <a:r>
            <a:rPr lang="pt-BR" sz="1400" kern="1200" dirty="0"/>
            <a:t>Governança </a:t>
          </a:r>
        </a:p>
      </dsp:txBody>
      <dsp:txXfrm>
        <a:off x="4998188" y="3219026"/>
        <a:ext cx="1819653" cy="786359"/>
      </dsp:txXfrm>
    </dsp:sp>
  </dsp:spTree>
</dsp:drawing>
</file>

<file path=ppt/diagrams/layout1.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2.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6AD17D-1BCC-44CC-9FFD-93DDFF3156BD}" type="datetimeFigureOut">
              <a:rPr lang="pt-BR" smtClean="0"/>
              <a:t>27/11/2021</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E30E1D-77C9-4CDD-BDDE-C9F1B391CCD4}" type="slidenum">
              <a:rPr lang="pt-BR" smtClean="0"/>
              <a:t>‹nº›</a:t>
            </a:fld>
            <a:endParaRPr lang="pt-BR"/>
          </a:p>
        </p:txBody>
      </p:sp>
    </p:spTree>
    <p:extLst>
      <p:ext uri="{BB962C8B-B14F-4D97-AF65-F5344CB8AC3E}">
        <p14:creationId xmlns:p14="http://schemas.microsoft.com/office/powerpoint/2010/main" val="25194042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
        <p:cNvGrpSpPr/>
        <p:nvPr/>
      </p:nvGrpSpPr>
      <p:grpSpPr>
        <a:xfrm>
          <a:off x="0" y="0"/>
          <a:ext cx="0" cy="0"/>
          <a:chOff x="0" y="0"/>
          <a:chExt cx="0" cy="0"/>
        </a:xfrm>
      </p:grpSpPr>
      <p:sp>
        <p:nvSpPr>
          <p:cNvPr id="17" name="Google Shape;17;ge9d2ee503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 name="Google Shape;18;ge9d2ee50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 name="Google Shape;4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97981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 name="Google Shape;2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7166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 name="Google Shape;2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255557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 name="Google Shape;2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216803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 name="Google Shape;2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59198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5" name="Google Shape;2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833580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 name="Google Shape;2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28064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 name="Google Shape;2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14638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 name="Google Shape;2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503892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 name="Google Shape;2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73560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Google Shape;31;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2" name="Google Shape;3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003885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 name="Google Shape;2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153392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 name="Google Shape;4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36997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 name="Google Shape;4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398771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 name="Google Shape;4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555482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 name="Google Shape;2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013300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 name="Google Shape;2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949092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 name="Google Shape;2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31641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 name="Google Shape;2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807708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 name="Google Shape;2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338944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 name="Google Shape;2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52033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Google Shape;31;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2" name="Google Shape;3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00985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 name="Google Shape;2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953422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 name="Google Shape;2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10060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 name="Google Shape;2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39578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 name="Google Shape;2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087273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 name="Google Shape;2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500664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 name="Google Shape;2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42129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 name="Google Shape;2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774896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 name="Google Shape;2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815668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 name="Google Shape;2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249155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 name="Google Shape;2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84867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 name="Google Shape;2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01185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 name="Google Shape;2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937580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 name="Google Shape;2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895265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 name="Google Shape;2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852530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 name="Google Shape;2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165828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 name="Google Shape;2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993344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 name="Google Shape;2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688708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 name="Google Shape;2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23640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 name="Google Shape;2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35543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 name="Google Shape;2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03811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 name="Google Shape;4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32828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 name="Google Shape;4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20975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 name="Google Shape;2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16348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46C91B-D049-474F-879A-D6E42EBBBD5A}"/>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8462A57E-5B5C-7B4D-894E-41D13B478F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A877C01D-2C3B-E844-B837-EB08B57D5E08}"/>
              </a:ext>
            </a:extLst>
          </p:cNvPr>
          <p:cNvSpPr>
            <a:spLocks noGrp="1"/>
          </p:cNvSpPr>
          <p:nvPr>
            <p:ph type="dt" sz="half" idx="10"/>
          </p:nvPr>
        </p:nvSpPr>
        <p:spPr/>
        <p:txBody>
          <a:bodyPr/>
          <a:lstStyle/>
          <a:p>
            <a:fld id="{8C8E7207-D56F-2F45-9107-6AD96CD54384}" type="datetimeFigureOut">
              <a:rPr lang="pt-BR" smtClean="0"/>
              <a:t>27/11/2021</a:t>
            </a:fld>
            <a:endParaRPr lang="pt-BR"/>
          </a:p>
        </p:txBody>
      </p:sp>
      <p:sp>
        <p:nvSpPr>
          <p:cNvPr id="5" name="Espaço Reservado para Rodapé 4">
            <a:extLst>
              <a:ext uri="{FF2B5EF4-FFF2-40B4-BE49-F238E27FC236}">
                <a16:creationId xmlns:a16="http://schemas.microsoft.com/office/drawing/2014/main" id="{BFE3F73F-14A4-1342-B2C0-6D4F41011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4C8EC8A-A38F-894D-AE9E-750B1203C455}"/>
              </a:ext>
            </a:extLst>
          </p:cNvPr>
          <p:cNvSpPr>
            <a:spLocks noGrp="1"/>
          </p:cNvSpPr>
          <p:nvPr>
            <p:ph type="sldNum" sz="quarter" idx="12"/>
          </p:nvPr>
        </p:nvSpPr>
        <p:spPr/>
        <p:txBody>
          <a:bodyPr/>
          <a:lstStyle/>
          <a:p>
            <a:fld id="{114940F7-EE07-D048-8C81-22A7A6320042}" type="slidenum">
              <a:rPr lang="pt-BR" smtClean="0"/>
              <a:t>‹nº›</a:t>
            </a:fld>
            <a:endParaRPr lang="pt-BR"/>
          </a:p>
        </p:txBody>
      </p:sp>
    </p:spTree>
    <p:extLst>
      <p:ext uri="{BB962C8B-B14F-4D97-AF65-F5344CB8AC3E}">
        <p14:creationId xmlns:p14="http://schemas.microsoft.com/office/powerpoint/2010/main" val="4240180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41243E-2E38-CD46-9079-8B0CDBB224D9}"/>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DAD173EF-EBD0-FA47-8D43-4619CCB6D6CE}"/>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AF75FD33-20A9-2544-B05B-C64FFAC6E51D}"/>
              </a:ext>
            </a:extLst>
          </p:cNvPr>
          <p:cNvSpPr>
            <a:spLocks noGrp="1"/>
          </p:cNvSpPr>
          <p:nvPr>
            <p:ph type="dt" sz="half" idx="10"/>
          </p:nvPr>
        </p:nvSpPr>
        <p:spPr/>
        <p:txBody>
          <a:bodyPr/>
          <a:lstStyle/>
          <a:p>
            <a:fld id="{8C8E7207-D56F-2F45-9107-6AD96CD54384}" type="datetimeFigureOut">
              <a:rPr lang="pt-BR" smtClean="0"/>
              <a:t>27/11/2021</a:t>
            </a:fld>
            <a:endParaRPr lang="pt-BR"/>
          </a:p>
        </p:txBody>
      </p:sp>
      <p:sp>
        <p:nvSpPr>
          <p:cNvPr id="5" name="Espaço Reservado para Rodapé 4">
            <a:extLst>
              <a:ext uri="{FF2B5EF4-FFF2-40B4-BE49-F238E27FC236}">
                <a16:creationId xmlns:a16="http://schemas.microsoft.com/office/drawing/2014/main" id="{FB9E65EB-C2BC-0743-A51B-8670973F497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E0FC88CE-05D4-0949-988B-BFC4AF0F90E7}"/>
              </a:ext>
            </a:extLst>
          </p:cNvPr>
          <p:cNvSpPr>
            <a:spLocks noGrp="1"/>
          </p:cNvSpPr>
          <p:nvPr>
            <p:ph type="sldNum" sz="quarter" idx="12"/>
          </p:nvPr>
        </p:nvSpPr>
        <p:spPr/>
        <p:txBody>
          <a:bodyPr/>
          <a:lstStyle/>
          <a:p>
            <a:fld id="{114940F7-EE07-D048-8C81-22A7A6320042}" type="slidenum">
              <a:rPr lang="pt-BR" smtClean="0"/>
              <a:t>‹nº›</a:t>
            </a:fld>
            <a:endParaRPr lang="pt-BR"/>
          </a:p>
        </p:txBody>
      </p:sp>
    </p:spTree>
    <p:extLst>
      <p:ext uri="{BB962C8B-B14F-4D97-AF65-F5344CB8AC3E}">
        <p14:creationId xmlns:p14="http://schemas.microsoft.com/office/powerpoint/2010/main" val="15456626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F4573105-D396-9445-92EE-191BEE006574}"/>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7D615435-0982-9B46-B83F-0832A34FDC94}"/>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B07A55E-7FDF-684C-8DEB-6497FBA5FD69}"/>
              </a:ext>
            </a:extLst>
          </p:cNvPr>
          <p:cNvSpPr>
            <a:spLocks noGrp="1"/>
          </p:cNvSpPr>
          <p:nvPr>
            <p:ph type="dt" sz="half" idx="10"/>
          </p:nvPr>
        </p:nvSpPr>
        <p:spPr/>
        <p:txBody>
          <a:bodyPr/>
          <a:lstStyle/>
          <a:p>
            <a:fld id="{8C8E7207-D56F-2F45-9107-6AD96CD54384}" type="datetimeFigureOut">
              <a:rPr lang="pt-BR" smtClean="0"/>
              <a:t>27/11/2021</a:t>
            </a:fld>
            <a:endParaRPr lang="pt-BR"/>
          </a:p>
        </p:txBody>
      </p:sp>
      <p:sp>
        <p:nvSpPr>
          <p:cNvPr id="5" name="Espaço Reservado para Rodapé 4">
            <a:extLst>
              <a:ext uri="{FF2B5EF4-FFF2-40B4-BE49-F238E27FC236}">
                <a16:creationId xmlns:a16="http://schemas.microsoft.com/office/drawing/2014/main" id="{4D6DC058-503B-D449-81AC-0F1A338205F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D6E6BE9D-FCEE-1E4F-ADD2-DFADBC1899F6}"/>
              </a:ext>
            </a:extLst>
          </p:cNvPr>
          <p:cNvSpPr>
            <a:spLocks noGrp="1"/>
          </p:cNvSpPr>
          <p:nvPr>
            <p:ph type="sldNum" sz="quarter" idx="12"/>
          </p:nvPr>
        </p:nvSpPr>
        <p:spPr/>
        <p:txBody>
          <a:bodyPr/>
          <a:lstStyle/>
          <a:p>
            <a:fld id="{114940F7-EE07-D048-8C81-22A7A6320042}" type="slidenum">
              <a:rPr lang="pt-BR" smtClean="0"/>
              <a:t>‹nº›</a:t>
            </a:fld>
            <a:endParaRPr lang="pt-BR"/>
          </a:p>
        </p:txBody>
      </p:sp>
    </p:spTree>
    <p:extLst>
      <p:ext uri="{BB962C8B-B14F-4D97-AF65-F5344CB8AC3E}">
        <p14:creationId xmlns:p14="http://schemas.microsoft.com/office/powerpoint/2010/main" val="16821235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omente título">
  <p:cSld name="1_Somente título">
    <p:bg>
      <p:bgPr>
        <a:blipFill>
          <a:blip r:embed="rId2">
            <a:alphaModFix/>
          </a:blip>
          <a:stretch>
            <a:fillRect/>
          </a:stretch>
        </a:blipFill>
        <a:effectLst/>
      </p:bgPr>
    </p:bg>
    <p:spTree>
      <p:nvGrpSpPr>
        <p:cNvPr id="1" name="Shape 10"/>
        <p:cNvGrpSpPr/>
        <p:nvPr/>
      </p:nvGrpSpPr>
      <p:grpSpPr>
        <a:xfrm>
          <a:off x="0" y="0"/>
          <a:ext cx="0" cy="0"/>
          <a:chOff x="0" y="0"/>
          <a:chExt cx="0" cy="0"/>
        </a:xfrm>
      </p:grpSpPr>
    </p:spTree>
    <p:extLst>
      <p:ext uri="{BB962C8B-B14F-4D97-AF65-F5344CB8AC3E}">
        <p14:creationId xmlns:p14="http://schemas.microsoft.com/office/powerpoint/2010/main" val="9930727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ópicos">
  <p:cSld name="Tópicos">
    <p:bg>
      <p:bgPr>
        <a:blipFill>
          <a:blip r:embed="rId2">
            <a:alphaModFix/>
          </a:blip>
          <a:stretch>
            <a:fillRect/>
          </a:stretch>
        </a:blipFill>
        <a:effectLst/>
      </p:bgPr>
    </p:bg>
    <p:spTree>
      <p:nvGrpSpPr>
        <p:cNvPr id="1" name="Shape 11"/>
        <p:cNvGrpSpPr/>
        <p:nvPr/>
      </p:nvGrpSpPr>
      <p:grpSpPr>
        <a:xfrm>
          <a:off x="0" y="0"/>
          <a:ext cx="0" cy="0"/>
          <a:chOff x="0" y="0"/>
          <a:chExt cx="0" cy="0"/>
        </a:xfrm>
      </p:grpSpPr>
    </p:spTree>
    <p:extLst>
      <p:ext uri="{BB962C8B-B14F-4D97-AF65-F5344CB8AC3E}">
        <p14:creationId xmlns:p14="http://schemas.microsoft.com/office/powerpoint/2010/main" val="17635680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lide Comum">
  <p:cSld name="Slide Comum">
    <p:bg>
      <p:bgPr>
        <a:blipFill>
          <a:blip r:embed="rId2">
            <a:alphaModFix/>
          </a:blip>
          <a:stretch>
            <a:fillRect/>
          </a:stretch>
        </a:blipFill>
        <a:effectLst/>
      </p:bgPr>
    </p:bg>
    <p:spTree>
      <p:nvGrpSpPr>
        <p:cNvPr id="1" name="Shape 12"/>
        <p:cNvGrpSpPr/>
        <p:nvPr/>
      </p:nvGrpSpPr>
      <p:grpSpPr>
        <a:xfrm>
          <a:off x="0" y="0"/>
          <a:ext cx="0" cy="0"/>
          <a:chOff x="0" y="0"/>
          <a:chExt cx="0" cy="0"/>
        </a:xfrm>
      </p:grpSpPr>
    </p:spTree>
    <p:extLst>
      <p:ext uri="{BB962C8B-B14F-4D97-AF65-F5344CB8AC3E}">
        <p14:creationId xmlns:p14="http://schemas.microsoft.com/office/powerpoint/2010/main" val="1215768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E28285-2954-504C-9454-B76A330100C0}"/>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547DF704-08DA-3647-94F5-08D5682019DC}"/>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62C648CA-46D8-DA47-871B-E20448F312D9}"/>
              </a:ext>
            </a:extLst>
          </p:cNvPr>
          <p:cNvSpPr>
            <a:spLocks noGrp="1"/>
          </p:cNvSpPr>
          <p:nvPr>
            <p:ph type="dt" sz="half" idx="10"/>
          </p:nvPr>
        </p:nvSpPr>
        <p:spPr/>
        <p:txBody>
          <a:bodyPr/>
          <a:lstStyle/>
          <a:p>
            <a:fld id="{8C8E7207-D56F-2F45-9107-6AD96CD54384}" type="datetimeFigureOut">
              <a:rPr lang="pt-BR" smtClean="0"/>
              <a:t>27/11/2021</a:t>
            </a:fld>
            <a:endParaRPr lang="pt-BR"/>
          </a:p>
        </p:txBody>
      </p:sp>
      <p:sp>
        <p:nvSpPr>
          <p:cNvPr id="5" name="Espaço Reservado para Rodapé 4">
            <a:extLst>
              <a:ext uri="{FF2B5EF4-FFF2-40B4-BE49-F238E27FC236}">
                <a16:creationId xmlns:a16="http://schemas.microsoft.com/office/drawing/2014/main" id="{F918B32F-BB69-9D49-96F7-443B2F75AC0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D8D43BB-21AE-4144-9FE2-AF5F6A900233}"/>
              </a:ext>
            </a:extLst>
          </p:cNvPr>
          <p:cNvSpPr>
            <a:spLocks noGrp="1"/>
          </p:cNvSpPr>
          <p:nvPr>
            <p:ph type="sldNum" sz="quarter" idx="12"/>
          </p:nvPr>
        </p:nvSpPr>
        <p:spPr/>
        <p:txBody>
          <a:bodyPr/>
          <a:lstStyle/>
          <a:p>
            <a:fld id="{114940F7-EE07-D048-8C81-22A7A6320042}" type="slidenum">
              <a:rPr lang="pt-BR" smtClean="0"/>
              <a:t>‹nº›</a:t>
            </a:fld>
            <a:endParaRPr lang="pt-BR"/>
          </a:p>
        </p:txBody>
      </p:sp>
    </p:spTree>
    <p:extLst>
      <p:ext uri="{BB962C8B-B14F-4D97-AF65-F5344CB8AC3E}">
        <p14:creationId xmlns:p14="http://schemas.microsoft.com/office/powerpoint/2010/main" val="1658003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59F0DF-AF07-5049-92A2-218B6F6249BB}"/>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882DCBB0-8A70-3049-BF82-A28BBD1C3D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015BDA42-EE55-B943-8EAA-D2AAEE5F137E}"/>
              </a:ext>
            </a:extLst>
          </p:cNvPr>
          <p:cNvSpPr>
            <a:spLocks noGrp="1"/>
          </p:cNvSpPr>
          <p:nvPr>
            <p:ph type="dt" sz="half" idx="10"/>
          </p:nvPr>
        </p:nvSpPr>
        <p:spPr/>
        <p:txBody>
          <a:bodyPr/>
          <a:lstStyle/>
          <a:p>
            <a:fld id="{8C8E7207-D56F-2F45-9107-6AD96CD54384}" type="datetimeFigureOut">
              <a:rPr lang="pt-BR" smtClean="0"/>
              <a:t>27/11/2021</a:t>
            </a:fld>
            <a:endParaRPr lang="pt-BR"/>
          </a:p>
        </p:txBody>
      </p:sp>
      <p:sp>
        <p:nvSpPr>
          <p:cNvPr id="5" name="Espaço Reservado para Rodapé 4">
            <a:extLst>
              <a:ext uri="{FF2B5EF4-FFF2-40B4-BE49-F238E27FC236}">
                <a16:creationId xmlns:a16="http://schemas.microsoft.com/office/drawing/2014/main" id="{B3B2344E-466F-C642-86DE-E463D8D7B36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F29AB52-B00C-A947-94E5-7C6E33DCEABD}"/>
              </a:ext>
            </a:extLst>
          </p:cNvPr>
          <p:cNvSpPr>
            <a:spLocks noGrp="1"/>
          </p:cNvSpPr>
          <p:nvPr>
            <p:ph type="sldNum" sz="quarter" idx="12"/>
          </p:nvPr>
        </p:nvSpPr>
        <p:spPr/>
        <p:txBody>
          <a:bodyPr/>
          <a:lstStyle/>
          <a:p>
            <a:fld id="{114940F7-EE07-D048-8C81-22A7A6320042}" type="slidenum">
              <a:rPr lang="pt-BR" smtClean="0"/>
              <a:t>‹nº›</a:t>
            </a:fld>
            <a:endParaRPr lang="pt-BR"/>
          </a:p>
        </p:txBody>
      </p:sp>
    </p:spTree>
    <p:extLst>
      <p:ext uri="{BB962C8B-B14F-4D97-AF65-F5344CB8AC3E}">
        <p14:creationId xmlns:p14="http://schemas.microsoft.com/office/powerpoint/2010/main" val="2987121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7B60F7-FF47-A143-A9AC-1EC7DC2D7AAC}"/>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0B7BFFD-072B-1A4C-AD9F-E05FE86B3D6A}"/>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6F939AD7-1289-B94A-8D02-7DD46AF21F16}"/>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D3FB095-8ECB-854B-8DBF-5BA0F68952E3}"/>
              </a:ext>
            </a:extLst>
          </p:cNvPr>
          <p:cNvSpPr>
            <a:spLocks noGrp="1"/>
          </p:cNvSpPr>
          <p:nvPr>
            <p:ph type="dt" sz="half" idx="10"/>
          </p:nvPr>
        </p:nvSpPr>
        <p:spPr/>
        <p:txBody>
          <a:bodyPr/>
          <a:lstStyle/>
          <a:p>
            <a:fld id="{8C8E7207-D56F-2F45-9107-6AD96CD54384}" type="datetimeFigureOut">
              <a:rPr lang="pt-BR" smtClean="0"/>
              <a:t>27/11/2021</a:t>
            </a:fld>
            <a:endParaRPr lang="pt-BR"/>
          </a:p>
        </p:txBody>
      </p:sp>
      <p:sp>
        <p:nvSpPr>
          <p:cNvPr id="6" name="Espaço Reservado para Rodapé 5">
            <a:extLst>
              <a:ext uri="{FF2B5EF4-FFF2-40B4-BE49-F238E27FC236}">
                <a16:creationId xmlns:a16="http://schemas.microsoft.com/office/drawing/2014/main" id="{4E795590-17FC-FD42-B33C-CFC828A57F11}"/>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FA3CADA6-B9C9-EB46-A98C-87077F5002DD}"/>
              </a:ext>
            </a:extLst>
          </p:cNvPr>
          <p:cNvSpPr>
            <a:spLocks noGrp="1"/>
          </p:cNvSpPr>
          <p:nvPr>
            <p:ph type="sldNum" sz="quarter" idx="12"/>
          </p:nvPr>
        </p:nvSpPr>
        <p:spPr/>
        <p:txBody>
          <a:bodyPr/>
          <a:lstStyle/>
          <a:p>
            <a:fld id="{114940F7-EE07-D048-8C81-22A7A6320042}" type="slidenum">
              <a:rPr lang="pt-BR" smtClean="0"/>
              <a:t>‹nº›</a:t>
            </a:fld>
            <a:endParaRPr lang="pt-BR"/>
          </a:p>
        </p:txBody>
      </p:sp>
    </p:spTree>
    <p:extLst>
      <p:ext uri="{BB962C8B-B14F-4D97-AF65-F5344CB8AC3E}">
        <p14:creationId xmlns:p14="http://schemas.microsoft.com/office/powerpoint/2010/main" val="818270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DCA8D7-3D6C-7645-96D8-C0AFAB75CE22}"/>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CF17A5CF-BA9A-D046-B9F2-F31DE1FC3B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6DD0E3A6-06A7-7247-9F61-B9B27F6D96C6}"/>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930666F8-C0C5-BC4B-810B-C7B4C50BF2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5A112ADC-3EC4-9949-A692-E042D6E6DF62}"/>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E3526B18-8E91-2747-BF82-3EDB870A4684}"/>
              </a:ext>
            </a:extLst>
          </p:cNvPr>
          <p:cNvSpPr>
            <a:spLocks noGrp="1"/>
          </p:cNvSpPr>
          <p:nvPr>
            <p:ph type="dt" sz="half" idx="10"/>
          </p:nvPr>
        </p:nvSpPr>
        <p:spPr/>
        <p:txBody>
          <a:bodyPr/>
          <a:lstStyle/>
          <a:p>
            <a:fld id="{8C8E7207-D56F-2F45-9107-6AD96CD54384}" type="datetimeFigureOut">
              <a:rPr lang="pt-BR" smtClean="0"/>
              <a:t>27/11/2021</a:t>
            </a:fld>
            <a:endParaRPr lang="pt-BR"/>
          </a:p>
        </p:txBody>
      </p:sp>
      <p:sp>
        <p:nvSpPr>
          <p:cNvPr id="8" name="Espaço Reservado para Rodapé 7">
            <a:extLst>
              <a:ext uri="{FF2B5EF4-FFF2-40B4-BE49-F238E27FC236}">
                <a16:creationId xmlns:a16="http://schemas.microsoft.com/office/drawing/2014/main" id="{732B1F85-39F9-7543-90E7-18F841A8ECAB}"/>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B2AF75F2-14BF-DB45-ABDD-3BD77B8531E4}"/>
              </a:ext>
            </a:extLst>
          </p:cNvPr>
          <p:cNvSpPr>
            <a:spLocks noGrp="1"/>
          </p:cNvSpPr>
          <p:nvPr>
            <p:ph type="sldNum" sz="quarter" idx="12"/>
          </p:nvPr>
        </p:nvSpPr>
        <p:spPr/>
        <p:txBody>
          <a:bodyPr/>
          <a:lstStyle/>
          <a:p>
            <a:fld id="{114940F7-EE07-D048-8C81-22A7A6320042}" type="slidenum">
              <a:rPr lang="pt-BR" smtClean="0"/>
              <a:t>‹nº›</a:t>
            </a:fld>
            <a:endParaRPr lang="pt-BR"/>
          </a:p>
        </p:txBody>
      </p:sp>
    </p:spTree>
    <p:extLst>
      <p:ext uri="{BB962C8B-B14F-4D97-AF65-F5344CB8AC3E}">
        <p14:creationId xmlns:p14="http://schemas.microsoft.com/office/powerpoint/2010/main" val="5765035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4FC40D-18A5-AB4A-B593-60D410EC801A}"/>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97845B5F-2DDE-734B-8294-E7A07DE4F15D}"/>
              </a:ext>
            </a:extLst>
          </p:cNvPr>
          <p:cNvSpPr>
            <a:spLocks noGrp="1"/>
          </p:cNvSpPr>
          <p:nvPr>
            <p:ph type="dt" sz="half" idx="10"/>
          </p:nvPr>
        </p:nvSpPr>
        <p:spPr/>
        <p:txBody>
          <a:bodyPr/>
          <a:lstStyle/>
          <a:p>
            <a:fld id="{8C8E7207-D56F-2F45-9107-6AD96CD54384}" type="datetimeFigureOut">
              <a:rPr lang="pt-BR" smtClean="0"/>
              <a:t>27/11/2021</a:t>
            </a:fld>
            <a:endParaRPr lang="pt-BR"/>
          </a:p>
        </p:txBody>
      </p:sp>
      <p:sp>
        <p:nvSpPr>
          <p:cNvPr id="4" name="Espaço Reservado para Rodapé 3">
            <a:extLst>
              <a:ext uri="{FF2B5EF4-FFF2-40B4-BE49-F238E27FC236}">
                <a16:creationId xmlns:a16="http://schemas.microsoft.com/office/drawing/2014/main" id="{CE9CAC8D-3DA5-2A42-B41D-03FC0A8FF03C}"/>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060EF981-866C-3647-BE35-0C5181AD03B3}"/>
              </a:ext>
            </a:extLst>
          </p:cNvPr>
          <p:cNvSpPr>
            <a:spLocks noGrp="1"/>
          </p:cNvSpPr>
          <p:nvPr>
            <p:ph type="sldNum" sz="quarter" idx="12"/>
          </p:nvPr>
        </p:nvSpPr>
        <p:spPr/>
        <p:txBody>
          <a:bodyPr/>
          <a:lstStyle/>
          <a:p>
            <a:fld id="{114940F7-EE07-D048-8C81-22A7A6320042}" type="slidenum">
              <a:rPr lang="pt-BR" smtClean="0"/>
              <a:t>‹nº›</a:t>
            </a:fld>
            <a:endParaRPr lang="pt-BR"/>
          </a:p>
        </p:txBody>
      </p:sp>
    </p:spTree>
    <p:extLst>
      <p:ext uri="{BB962C8B-B14F-4D97-AF65-F5344CB8AC3E}">
        <p14:creationId xmlns:p14="http://schemas.microsoft.com/office/powerpoint/2010/main" val="3529553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906DF15-0AF5-0347-8DD7-68CDB32D2DAC}"/>
              </a:ext>
            </a:extLst>
          </p:cNvPr>
          <p:cNvSpPr>
            <a:spLocks noGrp="1"/>
          </p:cNvSpPr>
          <p:nvPr>
            <p:ph type="dt" sz="half" idx="10"/>
          </p:nvPr>
        </p:nvSpPr>
        <p:spPr/>
        <p:txBody>
          <a:bodyPr/>
          <a:lstStyle/>
          <a:p>
            <a:fld id="{8C8E7207-D56F-2F45-9107-6AD96CD54384}" type="datetimeFigureOut">
              <a:rPr lang="pt-BR" smtClean="0"/>
              <a:t>27/11/2021</a:t>
            </a:fld>
            <a:endParaRPr lang="pt-BR"/>
          </a:p>
        </p:txBody>
      </p:sp>
      <p:sp>
        <p:nvSpPr>
          <p:cNvPr id="3" name="Espaço Reservado para Rodapé 2">
            <a:extLst>
              <a:ext uri="{FF2B5EF4-FFF2-40B4-BE49-F238E27FC236}">
                <a16:creationId xmlns:a16="http://schemas.microsoft.com/office/drawing/2014/main" id="{C08E043B-5EFD-FD45-ABA9-834D437F612B}"/>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93FAF9DA-8CAC-8C40-BF44-318A686AE68D}"/>
              </a:ext>
            </a:extLst>
          </p:cNvPr>
          <p:cNvSpPr>
            <a:spLocks noGrp="1"/>
          </p:cNvSpPr>
          <p:nvPr>
            <p:ph type="sldNum" sz="quarter" idx="12"/>
          </p:nvPr>
        </p:nvSpPr>
        <p:spPr/>
        <p:txBody>
          <a:bodyPr/>
          <a:lstStyle/>
          <a:p>
            <a:fld id="{114940F7-EE07-D048-8C81-22A7A6320042}" type="slidenum">
              <a:rPr lang="pt-BR" smtClean="0"/>
              <a:t>‹nº›</a:t>
            </a:fld>
            <a:endParaRPr lang="pt-BR"/>
          </a:p>
        </p:txBody>
      </p:sp>
    </p:spTree>
    <p:extLst>
      <p:ext uri="{BB962C8B-B14F-4D97-AF65-F5344CB8AC3E}">
        <p14:creationId xmlns:p14="http://schemas.microsoft.com/office/powerpoint/2010/main" val="2551270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5A93E9-F679-1848-95DC-E70A32551A7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86525478-5833-A34F-A04C-51C9EAE870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9AA6C6F8-B8E2-4B40-8DA3-2E833FC168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638AC86B-6B61-CB42-BA41-D345B4E3DA19}"/>
              </a:ext>
            </a:extLst>
          </p:cNvPr>
          <p:cNvSpPr>
            <a:spLocks noGrp="1"/>
          </p:cNvSpPr>
          <p:nvPr>
            <p:ph type="dt" sz="half" idx="10"/>
          </p:nvPr>
        </p:nvSpPr>
        <p:spPr/>
        <p:txBody>
          <a:bodyPr/>
          <a:lstStyle/>
          <a:p>
            <a:fld id="{8C8E7207-D56F-2F45-9107-6AD96CD54384}" type="datetimeFigureOut">
              <a:rPr lang="pt-BR" smtClean="0"/>
              <a:t>27/11/2021</a:t>
            </a:fld>
            <a:endParaRPr lang="pt-BR"/>
          </a:p>
        </p:txBody>
      </p:sp>
      <p:sp>
        <p:nvSpPr>
          <p:cNvPr id="6" name="Espaço Reservado para Rodapé 5">
            <a:extLst>
              <a:ext uri="{FF2B5EF4-FFF2-40B4-BE49-F238E27FC236}">
                <a16:creationId xmlns:a16="http://schemas.microsoft.com/office/drawing/2014/main" id="{F24FF818-1EFB-4644-8F6D-9CEE06C434FF}"/>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7E904CE7-3D34-8D4B-9DEC-FAAC43F4286D}"/>
              </a:ext>
            </a:extLst>
          </p:cNvPr>
          <p:cNvSpPr>
            <a:spLocks noGrp="1"/>
          </p:cNvSpPr>
          <p:nvPr>
            <p:ph type="sldNum" sz="quarter" idx="12"/>
          </p:nvPr>
        </p:nvSpPr>
        <p:spPr/>
        <p:txBody>
          <a:bodyPr/>
          <a:lstStyle/>
          <a:p>
            <a:fld id="{114940F7-EE07-D048-8C81-22A7A6320042}" type="slidenum">
              <a:rPr lang="pt-BR" smtClean="0"/>
              <a:t>‹nº›</a:t>
            </a:fld>
            <a:endParaRPr lang="pt-BR"/>
          </a:p>
        </p:txBody>
      </p:sp>
    </p:spTree>
    <p:extLst>
      <p:ext uri="{BB962C8B-B14F-4D97-AF65-F5344CB8AC3E}">
        <p14:creationId xmlns:p14="http://schemas.microsoft.com/office/powerpoint/2010/main" val="900141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418EB4-F8C7-8C42-B94C-15E32791C144}"/>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F48FE9C3-444B-CB4A-ADFF-C9F18F39FA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E573EEA3-08F8-7444-BE1F-ABFC7EBCF9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277F9E29-334D-C946-AA61-996888F567FF}"/>
              </a:ext>
            </a:extLst>
          </p:cNvPr>
          <p:cNvSpPr>
            <a:spLocks noGrp="1"/>
          </p:cNvSpPr>
          <p:nvPr>
            <p:ph type="dt" sz="half" idx="10"/>
          </p:nvPr>
        </p:nvSpPr>
        <p:spPr/>
        <p:txBody>
          <a:bodyPr/>
          <a:lstStyle/>
          <a:p>
            <a:fld id="{8C8E7207-D56F-2F45-9107-6AD96CD54384}" type="datetimeFigureOut">
              <a:rPr lang="pt-BR" smtClean="0"/>
              <a:t>27/11/2021</a:t>
            </a:fld>
            <a:endParaRPr lang="pt-BR"/>
          </a:p>
        </p:txBody>
      </p:sp>
      <p:sp>
        <p:nvSpPr>
          <p:cNvPr id="6" name="Espaço Reservado para Rodapé 5">
            <a:extLst>
              <a:ext uri="{FF2B5EF4-FFF2-40B4-BE49-F238E27FC236}">
                <a16:creationId xmlns:a16="http://schemas.microsoft.com/office/drawing/2014/main" id="{347977E7-F442-6A43-95ED-FF47A4A3195F}"/>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905968F3-5E69-EC4F-83BD-9F7C350C8A9D}"/>
              </a:ext>
            </a:extLst>
          </p:cNvPr>
          <p:cNvSpPr>
            <a:spLocks noGrp="1"/>
          </p:cNvSpPr>
          <p:nvPr>
            <p:ph type="sldNum" sz="quarter" idx="12"/>
          </p:nvPr>
        </p:nvSpPr>
        <p:spPr/>
        <p:txBody>
          <a:bodyPr/>
          <a:lstStyle/>
          <a:p>
            <a:fld id="{114940F7-EE07-D048-8C81-22A7A6320042}" type="slidenum">
              <a:rPr lang="pt-BR" smtClean="0"/>
              <a:t>‹nº›</a:t>
            </a:fld>
            <a:endParaRPr lang="pt-BR"/>
          </a:p>
        </p:txBody>
      </p:sp>
    </p:spTree>
    <p:extLst>
      <p:ext uri="{BB962C8B-B14F-4D97-AF65-F5344CB8AC3E}">
        <p14:creationId xmlns:p14="http://schemas.microsoft.com/office/powerpoint/2010/main" val="3715585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C06EFC1B-E23D-2044-983C-5BA4ED81D2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06F55678-D03D-584B-A5F5-3B5A1DCD44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68D47390-7014-3149-8BF9-67172E3769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8E7207-D56F-2F45-9107-6AD96CD54384}" type="datetimeFigureOut">
              <a:rPr lang="pt-BR" smtClean="0"/>
              <a:t>27/11/2021</a:t>
            </a:fld>
            <a:endParaRPr lang="pt-BR"/>
          </a:p>
        </p:txBody>
      </p:sp>
      <p:sp>
        <p:nvSpPr>
          <p:cNvPr id="5" name="Espaço Reservado para Rodapé 4">
            <a:extLst>
              <a:ext uri="{FF2B5EF4-FFF2-40B4-BE49-F238E27FC236}">
                <a16:creationId xmlns:a16="http://schemas.microsoft.com/office/drawing/2014/main" id="{CC259111-BA0A-C541-9DF5-2A4C061493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F16BDB61-CB1F-804B-B658-60F3DD081B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4940F7-EE07-D048-8C81-22A7A6320042}" type="slidenum">
              <a:rPr lang="pt-BR" smtClean="0"/>
              <a:t>‹nº›</a:t>
            </a:fld>
            <a:endParaRPr lang="pt-BR"/>
          </a:p>
        </p:txBody>
      </p:sp>
    </p:spTree>
    <p:extLst>
      <p:ext uri="{BB962C8B-B14F-4D97-AF65-F5344CB8AC3E}">
        <p14:creationId xmlns:p14="http://schemas.microsoft.com/office/powerpoint/2010/main" val="1171013133"/>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hemeOverride" Target="../theme/themeOverride1.xml"/><Relationship Id="rId5" Type="http://schemas.openxmlformats.org/officeDocument/2006/relationships/image" Target="../media/image4.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16.jpg"/><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slide" Target="slide14.xml"/></Relationships>
</file>

<file path=ppt/slides/_rels/slide12.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16.jpg"/><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16.jpg"/><Relationship Id="rId1" Type="http://schemas.openxmlformats.org/officeDocument/2006/relationships/slideLayout" Target="../slideLayouts/slideLayout7.xml"/><Relationship Id="rId4" Type="http://schemas.openxmlformats.org/officeDocument/2006/relationships/image" Target="../media/image19.jpg"/></Relationships>
</file>

<file path=ppt/slides/_rels/slide16.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16.jpg"/><Relationship Id="rId1" Type="http://schemas.openxmlformats.org/officeDocument/2006/relationships/slideLayout" Target="../slideLayouts/slideLayout7.xml"/><Relationship Id="rId4" Type="http://schemas.openxmlformats.org/officeDocument/2006/relationships/image" Target="../media/image20.jpg"/></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8.tif"/><Relationship Id="rId5" Type="http://schemas.openxmlformats.org/officeDocument/2006/relationships/image" Target="../media/image7.sv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4.jpe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jpeg"/></Relationships>
</file>

<file path=ppt/slides/_rels/slide2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7.svg"/></Relationships>
</file>

<file path=ppt/slides/_rels/slide2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7.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jpeg"/><Relationship Id="rId7" Type="http://schemas.openxmlformats.org/officeDocument/2006/relationships/image" Target="../media/image31.sv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36.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6.jpeg"/><Relationship Id="rId3" Type="http://schemas.openxmlformats.org/officeDocument/2006/relationships/image" Target="../media/image38.png"/><Relationship Id="rId7" Type="http://schemas.openxmlformats.org/officeDocument/2006/relationships/image" Target="../media/image35.png"/><Relationship Id="rId12" Type="http://schemas.openxmlformats.org/officeDocument/2006/relationships/image" Target="../media/image45.svg"/><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image" Target="../media/image41.svg"/><Relationship Id="rId11" Type="http://schemas.openxmlformats.org/officeDocument/2006/relationships/image" Target="../media/image44.png"/><Relationship Id="rId5" Type="http://schemas.openxmlformats.org/officeDocument/2006/relationships/image" Target="../media/image40.png"/><Relationship Id="rId10" Type="http://schemas.openxmlformats.org/officeDocument/2006/relationships/image" Target="../media/image43.svg"/><Relationship Id="rId4" Type="http://schemas.openxmlformats.org/officeDocument/2006/relationships/image" Target="../media/image39.png"/><Relationship Id="rId9"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48.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37.jpeg"/></Relationships>
</file>

<file path=ppt/slides/_rels/slide4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13.xml"/><Relationship Id="rId5" Type="http://schemas.openxmlformats.org/officeDocument/2006/relationships/image" Target="../media/image37.jpeg"/><Relationship Id="rId4" Type="http://schemas.openxmlformats.org/officeDocument/2006/relationships/image" Target="../media/image49.jpeg"/></Relationships>
</file>

<file path=ppt/slides/_rels/slide49.xml.rels><?xml version="1.0" encoding="UTF-8" standalone="yes"?>
<Relationships xmlns="http://schemas.openxmlformats.org/package/2006/relationships"><Relationship Id="rId8" Type="http://schemas.openxmlformats.org/officeDocument/2006/relationships/image" Target="../media/image55.jpeg"/><Relationship Id="rId13" Type="http://schemas.openxmlformats.org/officeDocument/2006/relationships/image" Target="../media/image60.png"/><Relationship Id="rId18" Type="http://schemas.openxmlformats.org/officeDocument/2006/relationships/image" Target="../media/image65.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4.png"/><Relationship Id="rId2" Type="http://schemas.openxmlformats.org/officeDocument/2006/relationships/notesSlide" Target="../notesSlides/notesSlide41.xml"/><Relationship Id="rId16" Type="http://schemas.openxmlformats.org/officeDocument/2006/relationships/image" Target="../media/image63.png"/><Relationship Id="rId20" Type="http://schemas.openxmlformats.org/officeDocument/2006/relationships/image" Target="../media/image67.png"/><Relationship Id="rId1" Type="http://schemas.openxmlformats.org/officeDocument/2006/relationships/slideLayout" Target="../slideLayouts/slideLayout13.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jpeg"/><Relationship Id="rId19" Type="http://schemas.openxmlformats.org/officeDocument/2006/relationships/image" Target="../media/image66.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9.jpeg"/><Relationship Id="rId7"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13.xml"/><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73.svg"/><Relationship Id="rId4" Type="http://schemas.openxmlformats.org/officeDocument/2006/relationships/image" Target="../media/image39.png"/><Relationship Id="rId9" Type="http://schemas.openxmlformats.org/officeDocument/2006/relationships/image" Target="../media/image72.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13.jpeg"/><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19"/>
        <p:cNvGrpSpPr/>
        <p:nvPr/>
      </p:nvGrpSpPr>
      <p:grpSpPr>
        <a:xfrm>
          <a:off x="0" y="0"/>
          <a:ext cx="0" cy="0"/>
          <a:chOff x="0" y="0"/>
          <a:chExt cx="0" cy="0"/>
        </a:xfrm>
      </p:grpSpPr>
      <p:sp>
        <p:nvSpPr>
          <p:cNvPr id="20" name="Google Shape;20;ge9d2ee503a_0_0"/>
          <p:cNvSpPr txBox="1"/>
          <p:nvPr/>
        </p:nvSpPr>
        <p:spPr>
          <a:xfrm>
            <a:off x="2458720" y="3480209"/>
            <a:ext cx="6544213" cy="2126000"/>
          </a:xfrm>
          <a:prstGeom prst="rect">
            <a:avLst/>
          </a:prstGeom>
          <a:noFill/>
          <a:ln>
            <a:noFill/>
          </a:ln>
        </p:spPr>
        <p:txBody>
          <a:bodyPr spcFirstLastPara="1" wrap="square" lIns="121900" tIns="60933" rIns="121900" bIns="60933" anchor="t" anchorCtr="0">
            <a:noAutofit/>
          </a:bodyPr>
          <a:lstStyle/>
          <a:p>
            <a:pPr algn="ctr">
              <a:lnSpc>
                <a:spcPct val="115000"/>
              </a:lnSpc>
              <a:buClr>
                <a:schemeClr val="dk1"/>
              </a:buClr>
              <a:buSzPts val="1100"/>
            </a:pPr>
            <a:r>
              <a:rPr lang="pt-BR" sz="2400" b="1" dirty="0">
                <a:solidFill>
                  <a:schemeClr val="dk1"/>
                </a:solidFill>
                <a:latin typeface="Calibri"/>
                <a:ea typeface="Calibri"/>
                <a:cs typeface="Calibri"/>
                <a:sym typeface="Calibri"/>
              </a:rPr>
              <a:t>Professores</a:t>
            </a:r>
            <a:endParaRPr sz="2400" b="1" dirty="0">
              <a:solidFill>
                <a:schemeClr val="dk1"/>
              </a:solidFill>
              <a:latin typeface="Calibri"/>
              <a:ea typeface="Calibri"/>
              <a:cs typeface="Calibri"/>
              <a:sym typeface="Calibri"/>
            </a:endParaRPr>
          </a:p>
          <a:p>
            <a:pPr algn="ctr">
              <a:lnSpc>
                <a:spcPct val="115000"/>
              </a:lnSpc>
              <a:buClr>
                <a:schemeClr val="dk1"/>
              </a:buClr>
              <a:buSzPts val="1100"/>
            </a:pPr>
            <a:r>
              <a:rPr lang="pt-BR" sz="2400" dirty="0">
                <a:solidFill>
                  <a:schemeClr val="dk1"/>
                </a:solidFill>
                <a:latin typeface="Calibri"/>
                <a:cs typeface="Calibri"/>
                <a:sym typeface="Calibri"/>
              </a:rPr>
              <a:t>Dra. Heloisa </a:t>
            </a:r>
            <a:r>
              <a:rPr lang="pt-BR" sz="2400" dirty="0">
                <a:solidFill>
                  <a:schemeClr val="dk1"/>
                </a:solidFill>
                <a:latin typeface="Calibri"/>
                <a:cs typeface="Calibri"/>
              </a:rPr>
              <a:t>Heloísa de Arruda Camargo</a:t>
            </a:r>
            <a:r>
              <a:rPr lang="pt-BR" sz="2400" dirty="0">
                <a:solidFill>
                  <a:schemeClr val="dk1"/>
                </a:solidFill>
                <a:latin typeface="Calibri"/>
                <a:cs typeface="Calibri"/>
                <a:sym typeface="Calibri"/>
              </a:rPr>
              <a:t> – Federal  </a:t>
            </a:r>
            <a:endParaRPr sz="2400" dirty="0">
              <a:solidFill>
                <a:schemeClr val="dk1"/>
              </a:solidFill>
              <a:latin typeface="Calibri"/>
              <a:cs typeface="Calibri"/>
            </a:endParaRPr>
          </a:p>
          <a:p>
            <a:pPr algn="ctr">
              <a:lnSpc>
                <a:spcPct val="115000"/>
              </a:lnSpc>
              <a:buClr>
                <a:schemeClr val="dk1"/>
              </a:buClr>
              <a:buSzPts val="1100"/>
            </a:pPr>
            <a:r>
              <a:rPr lang="pt-BR" sz="2400" dirty="0">
                <a:solidFill>
                  <a:schemeClr val="dk1"/>
                </a:solidFill>
                <a:latin typeface="Calibri"/>
                <a:ea typeface="Calibri"/>
                <a:cs typeface="Calibri"/>
                <a:sym typeface="Calibri"/>
              </a:rPr>
              <a:t>Elisangela Pimenta Moreira – Santander </a:t>
            </a:r>
          </a:p>
          <a:p>
            <a:pPr algn="ctr">
              <a:lnSpc>
                <a:spcPct val="115000"/>
              </a:lnSpc>
              <a:buClr>
                <a:schemeClr val="dk1"/>
              </a:buClr>
              <a:buSzPts val="1100"/>
            </a:pPr>
            <a:r>
              <a:rPr lang="pt-BR" sz="2400" dirty="0">
                <a:solidFill>
                  <a:schemeClr val="dk1"/>
                </a:solidFill>
                <a:latin typeface="Calibri"/>
                <a:ea typeface="Calibri"/>
                <a:cs typeface="Calibri"/>
                <a:sym typeface="Calibri"/>
              </a:rPr>
              <a:t>Alessandro Zito Gomes – Santander</a:t>
            </a:r>
            <a:endParaRPr sz="2400" dirty="0">
              <a:solidFill>
                <a:schemeClr val="dk1"/>
              </a:solidFill>
              <a:latin typeface="Calibri"/>
              <a:ea typeface="Calibri"/>
              <a:cs typeface="Calibri"/>
              <a:sym typeface="Calibri"/>
            </a:endParaRPr>
          </a:p>
          <a:p>
            <a:pPr>
              <a:buClr>
                <a:srgbClr val="000000"/>
              </a:buClr>
              <a:buSzPts val="1800"/>
            </a:pPr>
            <a:endParaRPr sz="2400" dirty="0">
              <a:solidFill>
                <a:schemeClr val="dk1"/>
              </a:solidFill>
              <a:latin typeface="Calibri"/>
              <a:ea typeface="Calibri"/>
              <a:cs typeface="Calibri"/>
              <a:sym typeface="Calibri"/>
            </a:endParaRPr>
          </a:p>
        </p:txBody>
      </p:sp>
      <p:sp>
        <p:nvSpPr>
          <p:cNvPr id="21" name="Google Shape;21;ge9d2ee503a_0_0"/>
          <p:cNvSpPr txBox="1"/>
          <p:nvPr/>
        </p:nvSpPr>
        <p:spPr>
          <a:xfrm>
            <a:off x="3234027" y="2314692"/>
            <a:ext cx="4993600" cy="1066800"/>
          </a:xfrm>
          <a:prstGeom prst="rect">
            <a:avLst/>
          </a:prstGeom>
          <a:noFill/>
          <a:ln>
            <a:noFill/>
          </a:ln>
        </p:spPr>
        <p:txBody>
          <a:bodyPr spcFirstLastPara="1" wrap="square" lIns="121900" tIns="60933" rIns="121900" bIns="60933" anchor="t" anchorCtr="0">
            <a:noAutofit/>
          </a:bodyPr>
          <a:lstStyle/>
          <a:p>
            <a:pPr algn="ctr">
              <a:lnSpc>
                <a:spcPct val="115000"/>
              </a:lnSpc>
              <a:spcAft>
                <a:spcPts val="400"/>
              </a:spcAft>
              <a:buClr>
                <a:schemeClr val="dk1"/>
              </a:buClr>
              <a:buSzPts val="1100"/>
            </a:pPr>
            <a:r>
              <a:rPr lang="pt-BR" sz="3467" b="1" dirty="0">
                <a:solidFill>
                  <a:schemeClr val="dk1"/>
                </a:solidFill>
                <a:latin typeface="Calibri"/>
                <a:ea typeface="Calibri"/>
                <a:cs typeface="Calibri"/>
                <a:sym typeface="Calibri"/>
              </a:rPr>
              <a:t>Ciclo de Vida</a:t>
            </a:r>
            <a:endParaRPr sz="1867" dirty="0">
              <a:solidFill>
                <a:srgbClr val="000000"/>
              </a:solidFill>
              <a:latin typeface="Calibri"/>
              <a:ea typeface="Calibri"/>
              <a:cs typeface="Calibri"/>
              <a:sym typeface="Calibri"/>
            </a:endParaRPr>
          </a:p>
        </p:txBody>
      </p:sp>
      <p:pic>
        <p:nvPicPr>
          <p:cNvPr id="22" name="Google Shape;22;ge9d2ee503a_0_0" descr="Uma imagem contendo desenho&#10;&#10;Descrição gerada automaticamente"/>
          <p:cNvPicPr preferRelativeResize="0"/>
          <p:nvPr/>
        </p:nvPicPr>
        <p:blipFill rotWithShape="1">
          <a:blip r:embed="rId5">
            <a:alphaModFix/>
          </a:blip>
          <a:srcRect/>
          <a:stretch/>
        </p:blipFill>
        <p:spPr>
          <a:xfrm>
            <a:off x="8496267" y="421863"/>
            <a:ext cx="1693797" cy="1892829"/>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1026" name="Picture 2" descr="Caos no trânsito: número de automóveis no Brasil praticamente dobrou em 10  anos; Manaus é a líder em crescimento - Motor1.com Fotos">
            <a:extLst>
              <a:ext uri="{FF2B5EF4-FFF2-40B4-BE49-F238E27FC236}">
                <a16:creationId xmlns:a16="http://schemas.microsoft.com/office/drawing/2014/main" id="{5C20A409-D40C-4EBF-95EA-564A320B8C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464" t="16349" r="12217" b="4632"/>
          <a:stretch/>
        </p:blipFill>
        <p:spPr bwMode="auto">
          <a:xfrm>
            <a:off x="2655219" y="267629"/>
            <a:ext cx="6881561" cy="519701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E4BAE13C-B055-4F99-B61C-7B97B1204B05}"/>
              </a:ext>
            </a:extLst>
          </p:cNvPr>
          <p:cNvSpPr>
            <a:spLocks noChangeArrowheads="1"/>
          </p:cNvSpPr>
          <p:nvPr/>
        </p:nvSpPr>
        <p:spPr bwMode="auto">
          <a:xfrm>
            <a:off x="1834251" y="5674649"/>
            <a:ext cx="8686800" cy="769441"/>
          </a:xfrm>
          <a:prstGeom prst="rect">
            <a:avLst/>
          </a:prstGeom>
          <a:noFill/>
        </p:spPr>
        <p:txBody>
          <a:bodyPr wrap="square" rtlCol="0">
            <a:spAutoFit/>
          </a:bodyPr>
          <a:lstStyle/>
          <a:p>
            <a:r>
              <a:rPr lang="pt-PT" altLang="pt-BR" sz="2200" dirty="0"/>
              <a:t>“Em teoria, não há diferença entre teoria e prática. Mas na prática, existe”</a:t>
            </a:r>
          </a:p>
          <a:p>
            <a:pPr algn="r"/>
            <a:r>
              <a:rPr lang="pt-PT" altLang="pt-BR" sz="2200" dirty="0"/>
              <a:t> </a:t>
            </a:r>
            <a:r>
              <a:rPr lang="pt-PT" altLang="pt-BR" sz="2200" i="1" dirty="0"/>
              <a:t>Benjamin Brewster </a:t>
            </a:r>
          </a:p>
        </p:txBody>
      </p:sp>
    </p:spTree>
    <p:extLst>
      <p:ext uri="{BB962C8B-B14F-4D97-AF65-F5344CB8AC3E}">
        <p14:creationId xmlns:p14="http://schemas.microsoft.com/office/powerpoint/2010/main" val="545775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0"/>
            <a:ext cx="12192000" cy="6858000"/>
          </a:xfrm>
          <a:prstGeom prst="rect">
            <a:avLst/>
          </a:prstGeom>
        </p:spPr>
      </p:pic>
      <p:sp>
        <p:nvSpPr>
          <p:cNvPr id="65" name="CaixaDeTexto 64"/>
          <p:cNvSpPr txBox="1"/>
          <p:nvPr/>
        </p:nvSpPr>
        <p:spPr>
          <a:xfrm>
            <a:off x="8978173" y="47104"/>
            <a:ext cx="3081111" cy="707886"/>
          </a:xfrm>
          <a:prstGeom prst="rect">
            <a:avLst/>
          </a:prstGeom>
          <a:noFill/>
        </p:spPr>
        <p:txBody>
          <a:bodyPr wrap="square" rtlCol="0">
            <a:spAutoFit/>
          </a:bodyPr>
          <a:lstStyle/>
          <a:p>
            <a:pPr algn="r"/>
            <a:r>
              <a:rPr lang="pt-BR" sz="2000" b="1" dirty="0">
                <a:solidFill>
                  <a:srgbClr val="FF0000"/>
                </a:solidFill>
              </a:rPr>
              <a:t>MAPEAMENTO DE FLUXO</a:t>
            </a:r>
            <a:br>
              <a:rPr lang="pt-BR" sz="2000" b="1" dirty="0">
                <a:solidFill>
                  <a:srgbClr val="FF0000"/>
                </a:solidFill>
              </a:rPr>
            </a:br>
            <a:r>
              <a:rPr lang="pt-BR" sz="2000" b="1" dirty="0">
                <a:solidFill>
                  <a:srgbClr val="FF0000"/>
                </a:solidFill>
              </a:rPr>
              <a:t>  PRODUTIVO</a:t>
            </a:r>
            <a:endParaRPr lang="pt-BR" sz="2000" dirty="0">
              <a:solidFill>
                <a:srgbClr val="FF0000"/>
              </a:solidFill>
            </a:endParaRPr>
          </a:p>
        </p:txBody>
      </p:sp>
      <p:sp>
        <p:nvSpPr>
          <p:cNvPr id="49" name="Retângulo 48"/>
          <p:cNvSpPr/>
          <p:nvPr/>
        </p:nvSpPr>
        <p:spPr>
          <a:xfrm>
            <a:off x="240143" y="2602615"/>
            <a:ext cx="4622803" cy="1569660"/>
          </a:xfrm>
          <a:prstGeom prst="rect">
            <a:avLst/>
          </a:prstGeom>
        </p:spPr>
        <p:txBody>
          <a:bodyPr wrap="square">
            <a:spAutoFit/>
          </a:bodyPr>
          <a:lstStyle/>
          <a:p>
            <a:pPr lvl="0">
              <a:defRPr/>
            </a:pPr>
            <a:r>
              <a:rPr lang="pt-BR" sz="3600" b="1" dirty="0">
                <a:solidFill>
                  <a:prstClr val="white"/>
                </a:solidFill>
              </a:rPr>
              <a:t>Produção </a:t>
            </a:r>
            <a:r>
              <a:rPr lang="pt-BR" sz="4800" b="1" dirty="0">
                <a:solidFill>
                  <a:prstClr val="white"/>
                </a:solidFill>
              </a:rPr>
              <a:t>			</a:t>
            </a:r>
            <a:endParaRPr kumimoji="0" lang="pt-BR" sz="4800" b="1" i="0" u="none" strike="noStrike" kern="1200" cap="none" spc="0" normalizeH="0" baseline="0" noProof="0" dirty="0">
              <a:ln>
                <a:noFill/>
              </a:ln>
              <a:solidFill>
                <a:prstClr val="white"/>
              </a:solidFill>
              <a:effectLst/>
              <a:uLnTx/>
              <a:uFillTx/>
            </a:endParaRPr>
          </a:p>
        </p:txBody>
      </p:sp>
      <p:sp>
        <p:nvSpPr>
          <p:cNvPr id="50" name="Retângulo 49"/>
          <p:cNvSpPr/>
          <p:nvPr/>
        </p:nvSpPr>
        <p:spPr>
          <a:xfrm>
            <a:off x="240143" y="3490048"/>
            <a:ext cx="4622803" cy="1323439"/>
          </a:xfrm>
          <a:prstGeom prst="rect">
            <a:avLst/>
          </a:prstGeom>
        </p:spPr>
        <p:txBody>
          <a:bodyPr wrap="square">
            <a:spAutoFit/>
          </a:bodyPr>
          <a:lstStyle/>
          <a:p>
            <a:r>
              <a:rPr lang="pt-BR" sz="2000" b="1" dirty="0">
                <a:solidFill>
                  <a:srgbClr val="FF0000"/>
                </a:solidFill>
                <a:cs typeface="Arial" panose="020B0604020202020204" pitchFamily="34" charset="0"/>
              </a:rPr>
              <a:t>Elisangela </a:t>
            </a:r>
            <a:r>
              <a:rPr lang="pt-BR" sz="2000" b="1" dirty="0">
                <a:solidFill>
                  <a:srgbClr val="FF0000"/>
                </a:solidFill>
                <a:ea typeface="Nirmala UI Semilight" panose="020B0402040204020203" pitchFamily="34" charset="0"/>
                <a:cs typeface="Arial" panose="020B0604020202020204" pitchFamily="34" charset="0"/>
              </a:rPr>
              <a:t>Pimenta, formada em Direito, cursando MBA em Gestão de Projetos pela FGV, atuando há 12 anos na área de Tecnologia.</a:t>
            </a:r>
          </a:p>
        </p:txBody>
      </p:sp>
      <p:sp>
        <p:nvSpPr>
          <p:cNvPr id="18" name="Freeform 17"/>
          <p:cNvSpPr/>
          <p:nvPr/>
        </p:nvSpPr>
        <p:spPr>
          <a:xfrm>
            <a:off x="6415416" y="2385146"/>
            <a:ext cx="2553845" cy="2209180"/>
          </a:xfrm>
          <a:custGeom>
            <a:avLst/>
            <a:gdLst>
              <a:gd name="connsiteX0" fmla="*/ 0 w 2553845"/>
              <a:gd name="connsiteY0" fmla="*/ 1104590 h 2209180"/>
              <a:gd name="connsiteX1" fmla="*/ 631163 w 2553845"/>
              <a:gd name="connsiteY1" fmla="*/ 1 h 2209180"/>
              <a:gd name="connsiteX2" fmla="*/ 1922682 w 2553845"/>
              <a:gd name="connsiteY2" fmla="*/ 1 h 2209180"/>
              <a:gd name="connsiteX3" fmla="*/ 2553845 w 2553845"/>
              <a:gd name="connsiteY3" fmla="*/ 1104590 h 2209180"/>
              <a:gd name="connsiteX4" fmla="*/ 1922682 w 2553845"/>
              <a:gd name="connsiteY4" fmla="*/ 2209179 h 2209180"/>
              <a:gd name="connsiteX5" fmla="*/ 631163 w 2553845"/>
              <a:gd name="connsiteY5" fmla="*/ 2209179 h 2209180"/>
              <a:gd name="connsiteX6" fmla="*/ 0 w 2553845"/>
              <a:gd name="connsiteY6" fmla="*/ 1104590 h 220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3845" h="2209180">
                <a:moveTo>
                  <a:pt x="0" y="1104590"/>
                </a:moveTo>
                <a:lnTo>
                  <a:pt x="631163" y="1"/>
                </a:lnTo>
                <a:lnTo>
                  <a:pt x="1922682" y="1"/>
                </a:lnTo>
                <a:lnTo>
                  <a:pt x="2553845" y="1104590"/>
                </a:lnTo>
                <a:lnTo>
                  <a:pt x="1922682" y="2209179"/>
                </a:lnTo>
                <a:lnTo>
                  <a:pt x="631163" y="2209179"/>
                </a:lnTo>
                <a:lnTo>
                  <a:pt x="0" y="1104590"/>
                </a:lnTo>
                <a:close/>
              </a:path>
            </a:pathLst>
          </a:custGeom>
          <a:solidFill>
            <a:schemeClr val="tx1">
              <a:lumMod val="85000"/>
              <a:lumOff val="15000"/>
            </a:schemeClr>
          </a:solidFill>
          <a:ln>
            <a:solidFill>
              <a:schemeClr val="bg2">
                <a:lumMod val="50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423208" tIns="366092" rIns="423208" bIns="366092" numCol="1" spcCol="1270" anchor="ctr" anchorCtr="0">
            <a:noAutofit/>
          </a:bodyPr>
          <a:lstStyle/>
          <a:p>
            <a:pPr lvl="0" algn="ctr" defTabSz="2133600">
              <a:lnSpc>
                <a:spcPct val="90000"/>
              </a:lnSpc>
              <a:spcBef>
                <a:spcPct val="0"/>
              </a:spcBef>
              <a:spcAft>
                <a:spcPct val="35000"/>
              </a:spcAft>
            </a:pPr>
            <a:r>
              <a:rPr lang="en-US" sz="4800" kern="1200" dirty="0">
                <a:latin typeface="Candara" panose="020E0502030303020204" pitchFamily="34" charset="0"/>
              </a:rPr>
              <a:t>5W</a:t>
            </a:r>
          </a:p>
          <a:p>
            <a:pPr lvl="0" algn="ctr" defTabSz="2133600">
              <a:lnSpc>
                <a:spcPct val="90000"/>
              </a:lnSpc>
              <a:spcBef>
                <a:spcPct val="0"/>
              </a:spcBef>
              <a:spcAft>
                <a:spcPct val="35000"/>
              </a:spcAft>
            </a:pPr>
            <a:r>
              <a:rPr lang="en-US" sz="4800" kern="1200" dirty="0">
                <a:latin typeface="Candara" panose="020E0502030303020204" pitchFamily="34" charset="0"/>
              </a:rPr>
              <a:t>1H</a:t>
            </a:r>
          </a:p>
        </p:txBody>
      </p:sp>
      <p:sp>
        <p:nvSpPr>
          <p:cNvPr id="19" name="Hexagon 18"/>
          <p:cNvSpPr/>
          <p:nvPr/>
        </p:nvSpPr>
        <p:spPr>
          <a:xfrm>
            <a:off x="8014615" y="1328202"/>
            <a:ext cx="963558" cy="830233"/>
          </a:xfrm>
          <a:prstGeom prst="hexagon">
            <a:avLst>
              <a:gd name="adj" fmla="val 28900"/>
              <a:gd name="vf" fmla="val 115470"/>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0" name="Freeform 19">
            <a:hlinkClick r:id="rId3" action="ppaction://hlinksldjump"/>
          </p:cNvPr>
          <p:cNvSpPr/>
          <p:nvPr/>
        </p:nvSpPr>
        <p:spPr>
          <a:xfrm>
            <a:off x="6641751" y="375895"/>
            <a:ext cx="2092858" cy="1810568"/>
          </a:xfrm>
          <a:custGeom>
            <a:avLst/>
            <a:gdLst>
              <a:gd name="connsiteX0" fmla="*/ 0 w 2092858"/>
              <a:gd name="connsiteY0" fmla="*/ 905284 h 1810568"/>
              <a:gd name="connsiteX1" fmla="*/ 517279 w 2092858"/>
              <a:gd name="connsiteY1" fmla="*/ 0 h 1810568"/>
              <a:gd name="connsiteX2" fmla="*/ 1575579 w 2092858"/>
              <a:gd name="connsiteY2" fmla="*/ 0 h 1810568"/>
              <a:gd name="connsiteX3" fmla="*/ 2092858 w 2092858"/>
              <a:gd name="connsiteY3" fmla="*/ 905284 h 1810568"/>
              <a:gd name="connsiteX4" fmla="*/ 1575579 w 2092858"/>
              <a:gd name="connsiteY4" fmla="*/ 1810568 h 1810568"/>
              <a:gd name="connsiteX5" fmla="*/ 517279 w 2092858"/>
              <a:gd name="connsiteY5" fmla="*/ 1810568 h 1810568"/>
              <a:gd name="connsiteX6" fmla="*/ 0 w 2092858"/>
              <a:gd name="connsiteY6" fmla="*/ 905284 h 1810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2858" h="1810568">
                <a:moveTo>
                  <a:pt x="0" y="905284"/>
                </a:moveTo>
                <a:lnTo>
                  <a:pt x="517279" y="0"/>
                </a:lnTo>
                <a:lnTo>
                  <a:pt x="1575579" y="0"/>
                </a:lnTo>
                <a:lnTo>
                  <a:pt x="2092858" y="905284"/>
                </a:lnTo>
                <a:lnTo>
                  <a:pt x="1575579" y="1810568"/>
                </a:lnTo>
                <a:lnTo>
                  <a:pt x="517279" y="1810568"/>
                </a:lnTo>
                <a:lnTo>
                  <a:pt x="0" y="905284"/>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393821" tIns="347040" rIns="393821" bIns="347040" numCol="1" spcCol="1270" anchor="ctr" anchorCtr="0">
            <a:noAutofit/>
          </a:bodyPr>
          <a:lstStyle/>
          <a:p>
            <a:pPr lvl="0" algn="ctr" defTabSz="1644650">
              <a:lnSpc>
                <a:spcPct val="90000"/>
              </a:lnSpc>
              <a:spcBef>
                <a:spcPct val="0"/>
              </a:spcBef>
              <a:spcAft>
                <a:spcPct val="35000"/>
              </a:spcAft>
            </a:pPr>
            <a:r>
              <a:rPr lang="en-US" sz="2400" kern="1200" dirty="0" err="1"/>
              <a:t>Objetivo</a:t>
            </a:r>
            <a:endParaRPr lang="en-US" sz="2400" kern="1200" dirty="0"/>
          </a:p>
        </p:txBody>
      </p:sp>
      <p:sp>
        <p:nvSpPr>
          <p:cNvPr id="21" name="Hexagon 20"/>
          <p:cNvSpPr/>
          <p:nvPr/>
        </p:nvSpPr>
        <p:spPr>
          <a:xfrm>
            <a:off x="9139162" y="2880296"/>
            <a:ext cx="963558" cy="830233"/>
          </a:xfrm>
          <a:prstGeom prst="hexagon">
            <a:avLst>
              <a:gd name="adj" fmla="val 28900"/>
              <a:gd name="vf" fmla="val 115470"/>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2" name="Freeform 21"/>
          <p:cNvSpPr/>
          <p:nvPr/>
        </p:nvSpPr>
        <p:spPr>
          <a:xfrm>
            <a:off x="8561145" y="1489516"/>
            <a:ext cx="2092858" cy="1810568"/>
          </a:xfrm>
          <a:custGeom>
            <a:avLst/>
            <a:gdLst>
              <a:gd name="connsiteX0" fmla="*/ 0 w 2092858"/>
              <a:gd name="connsiteY0" fmla="*/ 905284 h 1810568"/>
              <a:gd name="connsiteX1" fmla="*/ 517279 w 2092858"/>
              <a:gd name="connsiteY1" fmla="*/ 0 h 1810568"/>
              <a:gd name="connsiteX2" fmla="*/ 1575579 w 2092858"/>
              <a:gd name="connsiteY2" fmla="*/ 0 h 1810568"/>
              <a:gd name="connsiteX3" fmla="*/ 2092858 w 2092858"/>
              <a:gd name="connsiteY3" fmla="*/ 905284 h 1810568"/>
              <a:gd name="connsiteX4" fmla="*/ 1575579 w 2092858"/>
              <a:gd name="connsiteY4" fmla="*/ 1810568 h 1810568"/>
              <a:gd name="connsiteX5" fmla="*/ 517279 w 2092858"/>
              <a:gd name="connsiteY5" fmla="*/ 1810568 h 1810568"/>
              <a:gd name="connsiteX6" fmla="*/ 0 w 2092858"/>
              <a:gd name="connsiteY6" fmla="*/ 905284 h 1810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2858" h="1810568">
                <a:moveTo>
                  <a:pt x="0" y="905284"/>
                </a:moveTo>
                <a:lnTo>
                  <a:pt x="517279" y="0"/>
                </a:lnTo>
                <a:lnTo>
                  <a:pt x="1575579" y="0"/>
                </a:lnTo>
                <a:lnTo>
                  <a:pt x="2092858" y="905284"/>
                </a:lnTo>
                <a:lnTo>
                  <a:pt x="1575579" y="1810568"/>
                </a:lnTo>
                <a:lnTo>
                  <a:pt x="517279" y="1810568"/>
                </a:lnTo>
                <a:lnTo>
                  <a:pt x="0" y="905284"/>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93821" tIns="347040" rIns="393821" bIns="347040" numCol="1" spcCol="1270" anchor="ctr" anchorCtr="0">
            <a:noAutofit/>
          </a:bodyPr>
          <a:lstStyle/>
          <a:p>
            <a:pPr lvl="0" algn="ctr" defTabSz="1644650">
              <a:lnSpc>
                <a:spcPct val="90000"/>
              </a:lnSpc>
              <a:spcBef>
                <a:spcPct val="0"/>
              </a:spcBef>
              <a:spcAft>
                <a:spcPct val="35000"/>
              </a:spcAft>
            </a:pPr>
            <a:r>
              <a:rPr lang="en-US" sz="2800" dirty="0" err="1"/>
              <a:t>Fluxo</a:t>
            </a:r>
            <a:endParaRPr lang="en-US" sz="2800" kern="1200" dirty="0"/>
          </a:p>
        </p:txBody>
      </p:sp>
      <p:sp>
        <p:nvSpPr>
          <p:cNvPr id="23" name="Hexagon 22"/>
          <p:cNvSpPr/>
          <p:nvPr/>
        </p:nvSpPr>
        <p:spPr>
          <a:xfrm>
            <a:off x="8357979" y="4632319"/>
            <a:ext cx="963558" cy="830233"/>
          </a:xfrm>
          <a:prstGeom prst="hexagon">
            <a:avLst>
              <a:gd name="adj" fmla="val 28900"/>
              <a:gd name="vf" fmla="val 115470"/>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4" name="Freeform 23"/>
          <p:cNvSpPr/>
          <p:nvPr/>
        </p:nvSpPr>
        <p:spPr>
          <a:xfrm>
            <a:off x="8570057" y="3677830"/>
            <a:ext cx="2092858" cy="1810568"/>
          </a:xfrm>
          <a:custGeom>
            <a:avLst/>
            <a:gdLst>
              <a:gd name="connsiteX0" fmla="*/ 0 w 2092858"/>
              <a:gd name="connsiteY0" fmla="*/ 905284 h 1810568"/>
              <a:gd name="connsiteX1" fmla="*/ 517279 w 2092858"/>
              <a:gd name="connsiteY1" fmla="*/ 0 h 1810568"/>
              <a:gd name="connsiteX2" fmla="*/ 1575579 w 2092858"/>
              <a:gd name="connsiteY2" fmla="*/ 0 h 1810568"/>
              <a:gd name="connsiteX3" fmla="*/ 2092858 w 2092858"/>
              <a:gd name="connsiteY3" fmla="*/ 905284 h 1810568"/>
              <a:gd name="connsiteX4" fmla="*/ 1575579 w 2092858"/>
              <a:gd name="connsiteY4" fmla="*/ 1810568 h 1810568"/>
              <a:gd name="connsiteX5" fmla="*/ 517279 w 2092858"/>
              <a:gd name="connsiteY5" fmla="*/ 1810568 h 1810568"/>
              <a:gd name="connsiteX6" fmla="*/ 0 w 2092858"/>
              <a:gd name="connsiteY6" fmla="*/ 905284 h 1810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2858" h="1810568">
                <a:moveTo>
                  <a:pt x="0" y="905284"/>
                </a:moveTo>
                <a:lnTo>
                  <a:pt x="517279" y="0"/>
                </a:lnTo>
                <a:lnTo>
                  <a:pt x="1575579" y="0"/>
                </a:lnTo>
                <a:lnTo>
                  <a:pt x="2092858" y="905284"/>
                </a:lnTo>
                <a:lnTo>
                  <a:pt x="1575579" y="1810568"/>
                </a:lnTo>
                <a:lnTo>
                  <a:pt x="517279" y="1810568"/>
                </a:lnTo>
                <a:lnTo>
                  <a:pt x="0" y="905284"/>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393821" tIns="347040" rIns="393821" bIns="347040" numCol="1" spcCol="1270" anchor="ctr" anchorCtr="0">
            <a:noAutofit/>
          </a:bodyPr>
          <a:lstStyle/>
          <a:p>
            <a:pPr algn="ctr" defTabSz="1644650">
              <a:lnSpc>
                <a:spcPct val="90000"/>
              </a:lnSpc>
              <a:spcBef>
                <a:spcPct val="0"/>
              </a:spcBef>
              <a:spcAft>
                <a:spcPct val="35000"/>
              </a:spcAft>
            </a:pPr>
            <a:endParaRPr lang="pt-BR" sz="2800" dirty="0"/>
          </a:p>
          <a:p>
            <a:pPr algn="ctr" defTabSz="1644650">
              <a:lnSpc>
                <a:spcPct val="90000"/>
              </a:lnSpc>
              <a:spcBef>
                <a:spcPct val="0"/>
              </a:spcBef>
              <a:spcAft>
                <a:spcPct val="35000"/>
              </a:spcAft>
            </a:pPr>
            <a:r>
              <a:rPr lang="pt-BR" sz="2800" dirty="0"/>
              <a:t>A vida como ela é</a:t>
            </a:r>
          </a:p>
          <a:p>
            <a:pPr lvl="0" algn="ctr" defTabSz="1644650">
              <a:lnSpc>
                <a:spcPct val="90000"/>
              </a:lnSpc>
              <a:spcBef>
                <a:spcPct val="0"/>
              </a:spcBef>
              <a:spcAft>
                <a:spcPct val="35000"/>
              </a:spcAft>
            </a:pPr>
            <a:endParaRPr lang="en-US" sz="3700" kern="1200" dirty="0"/>
          </a:p>
        </p:txBody>
      </p:sp>
      <p:sp>
        <p:nvSpPr>
          <p:cNvPr id="25" name="Hexagon 24"/>
          <p:cNvSpPr/>
          <p:nvPr/>
        </p:nvSpPr>
        <p:spPr>
          <a:xfrm>
            <a:off x="6420169" y="4814185"/>
            <a:ext cx="963558" cy="830233"/>
          </a:xfrm>
          <a:prstGeom prst="hexagon">
            <a:avLst>
              <a:gd name="adj" fmla="val 28900"/>
              <a:gd name="vf" fmla="val 115470"/>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6" name="Freeform 25"/>
          <p:cNvSpPr/>
          <p:nvPr/>
        </p:nvSpPr>
        <p:spPr>
          <a:xfrm>
            <a:off x="6641751" y="4793632"/>
            <a:ext cx="2092858" cy="1810568"/>
          </a:xfrm>
          <a:custGeom>
            <a:avLst/>
            <a:gdLst>
              <a:gd name="connsiteX0" fmla="*/ 0 w 2092858"/>
              <a:gd name="connsiteY0" fmla="*/ 905284 h 1810568"/>
              <a:gd name="connsiteX1" fmla="*/ 517279 w 2092858"/>
              <a:gd name="connsiteY1" fmla="*/ 0 h 1810568"/>
              <a:gd name="connsiteX2" fmla="*/ 1575579 w 2092858"/>
              <a:gd name="connsiteY2" fmla="*/ 0 h 1810568"/>
              <a:gd name="connsiteX3" fmla="*/ 2092858 w 2092858"/>
              <a:gd name="connsiteY3" fmla="*/ 905284 h 1810568"/>
              <a:gd name="connsiteX4" fmla="*/ 1575579 w 2092858"/>
              <a:gd name="connsiteY4" fmla="*/ 1810568 h 1810568"/>
              <a:gd name="connsiteX5" fmla="*/ 517279 w 2092858"/>
              <a:gd name="connsiteY5" fmla="*/ 1810568 h 1810568"/>
              <a:gd name="connsiteX6" fmla="*/ 0 w 2092858"/>
              <a:gd name="connsiteY6" fmla="*/ 905284 h 1810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2858" h="1810568">
                <a:moveTo>
                  <a:pt x="0" y="905284"/>
                </a:moveTo>
                <a:lnTo>
                  <a:pt x="517279" y="0"/>
                </a:lnTo>
                <a:lnTo>
                  <a:pt x="1575579" y="0"/>
                </a:lnTo>
                <a:lnTo>
                  <a:pt x="2092858" y="905284"/>
                </a:lnTo>
                <a:lnTo>
                  <a:pt x="1575579" y="1810568"/>
                </a:lnTo>
                <a:lnTo>
                  <a:pt x="517279" y="1810568"/>
                </a:lnTo>
                <a:lnTo>
                  <a:pt x="0" y="905284"/>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393821" tIns="347040" rIns="393821" bIns="347040" numCol="1" spcCol="1270" anchor="ctr" anchorCtr="0">
            <a:noAutofit/>
          </a:bodyPr>
          <a:lstStyle/>
          <a:p>
            <a:pPr lvl="0" algn="ctr" defTabSz="1644650">
              <a:lnSpc>
                <a:spcPct val="90000"/>
              </a:lnSpc>
              <a:spcBef>
                <a:spcPct val="0"/>
              </a:spcBef>
              <a:spcAft>
                <a:spcPct val="35000"/>
              </a:spcAft>
            </a:pPr>
            <a:r>
              <a:rPr lang="en-US" sz="2400" kern="1200" dirty="0"/>
              <a:t>Como </a:t>
            </a:r>
            <a:r>
              <a:rPr lang="en-US" sz="2400" kern="1200" dirty="0" err="1"/>
              <a:t>seguir</a:t>
            </a:r>
            <a:r>
              <a:rPr lang="en-US" sz="2400" kern="1200" dirty="0"/>
              <a:t> um </a:t>
            </a:r>
            <a:r>
              <a:rPr lang="en-US" sz="2400" kern="1200" dirty="0" err="1"/>
              <a:t>fluxo</a:t>
            </a:r>
            <a:r>
              <a:rPr lang="en-US" sz="2400" kern="1200" dirty="0"/>
              <a:t> </a:t>
            </a:r>
            <a:r>
              <a:rPr lang="en-US" sz="2400" kern="1200" dirty="0" err="1"/>
              <a:t>saudável</a:t>
            </a:r>
            <a:endParaRPr lang="en-US" sz="2400" kern="1200" dirty="0"/>
          </a:p>
        </p:txBody>
      </p:sp>
      <p:sp>
        <p:nvSpPr>
          <p:cNvPr id="27" name="Hexagon 26"/>
          <p:cNvSpPr/>
          <p:nvPr/>
        </p:nvSpPr>
        <p:spPr>
          <a:xfrm>
            <a:off x="5277206" y="3262714"/>
            <a:ext cx="963558" cy="830233"/>
          </a:xfrm>
          <a:prstGeom prst="hexagon">
            <a:avLst>
              <a:gd name="adj" fmla="val 28900"/>
              <a:gd name="vf" fmla="val 115470"/>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8" name="Freeform 27">
            <a:hlinkClick r:id="rId4" action="ppaction://hlinksldjump"/>
          </p:cNvPr>
          <p:cNvSpPr/>
          <p:nvPr/>
        </p:nvSpPr>
        <p:spPr>
          <a:xfrm>
            <a:off x="4722357" y="3680011"/>
            <a:ext cx="2092858" cy="1810568"/>
          </a:xfrm>
          <a:custGeom>
            <a:avLst/>
            <a:gdLst>
              <a:gd name="connsiteX0" fmla="*/ 0 w 2092858"/>
              <a:gd name="connsiteY0" fmla="*/ 905284 h 1810568"/>
              <a:gd name="connsiteX1" fmla="*/ 517279 w 2092858"/>
              <a:gd name="connsiteY1" fmla="*/ 0 h 1810568"/>
              <a:gd name="connsiteX2" fmla="*/ 1575579 w 2092858"/>
              <a:gd name="connsiteY2" fmla="*/ 0 h 1810568"/>
              <a:gd name="connsiteX3" fmla="*/ 2092858 w 2092858"/>
              <a:gd name="connsiteY3" fmla="*/ 905284 h 1810568"/>
              <a:gd name="connsiteX4" fmla="*/ 1575579 w 2092858"/>
              <a:gd name="connsiteY4" fmla="*/ 1810568 h 1810568"/>
              <a:gd name="connsiteX5" fmla="*/ 517279 w 2092858"/>
              <a:gd name="connsiteY5" fmla="*/ 1810568 h 1810568"/>
              <a:gd name="connsiteX6" fmla="*/ 0 w 2092858"/>
              <a:gd name="connsiteY6" fmla="*/ 905284 h 1810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2858" h="1810568">
                <a:moveTo>
                  <a:pt x="0" y="905284"/>
                </a:moveTo>
                <a:lnTo>
                  <a:pt x="517279" y="0"/>
                </a:lnTo>
                <a:lnTo>
                  <a:pt x="1575579" y="0"/>
                </a:lnTo>
                <a:lnTo>
                  <a:pt x="2092858" y="905284"/>
                </a:lnTo>
                <a:lnTo>
                  <a:pt x="1575579" y="1810568"/>
                </a:lnTo>
                <a:lnTo>
                  <a:pt x="517279" y="1810568"/>
                </a:lnTo>
                <a:lnTo>
                  <a:pt x="0" y="905284"/>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393821" tIns="347040" rIns="393821" bIns="347040" numCol="1" spcCol="1270" anchor="ctr" anchorCtr="0">
            <a:noAutofit/>
          </a:bodyPr>
          <a:lstStyle/>
          <a:p>
            <a:pPr lvl="0" algn="ctr" defTabSz="1644650">
              <a:lnSpc>
                <a:spcPct val="90000"/>
              </a:lnSpc>
              <a:spcBef>
                <a:spcPct val="0"/>
              </a:spcBef>
              <a:spcAft>
                <a:spcPct val="35000"/>
              </a:spcAft>
            </a:pPr>
            <a:r>
              <a:rPr lang="en-US" sz="2800" kern="1200" dirty="0" err="1"/>
              <a:t>Porque</a:t>
            </a:r>
            <a:r>
              <a:rPr lang="en-US" sz="2800" kern="1200" dirty="0"/>
              <a:t> </a:t>
            </a:r>
            <a:r>
              <a:rPr lang="en-US" sz="2800" kern="1200" dirty="0" err="1"/>
              <a:t>seguir</a:t>
            </a:r>
            <a:r>
              <a:rPr lang="en-US" sz="2800" kern="1200" dirty="0"/>
              <a:t> o </a:t>
            </a:r>
            <a:r>
              <a:rPr lang="en-US" sz="2800" kern="1200" dirty="0" err="1"/>
              <a:t>fluxo</a:t>
            </a:r>
            <a:endParaRPr lang="en-US" sz="2800" kern="1200" dirty="0"/>
          </a:p>
        </p:txBody>
      </p:sp>
      <p:sp>
        <p:nvSpPr>
          <p:cNvPr id="29" name="Freeform 28">
            <a:hlinkClick r:id="rId4" action="ppaction://hlinksldjump"/>
          </p:cNvPr>
          <p:cNvSpPr/>
          <p:nvPr/>
        </p:nvSpPr>
        <p:spPr>
          <a:xfrm>
            <a:off x="4713445" y="1487024"/>
            <a:ext cx="2092858" cy="1810568"/>
          </a:xfrm>
          <a:custGeom>
            <a:avLst/>
            <a:gdLst>
              <a:gd name="connsiteX0" fmla="*/ 0 w 2092858"/>
              <a:gd name="connsiteY0" fmla="*/ 905284 h 1810568"/>
              <a:gd name="connsiteX1" fmla="*/ 517279 w 2092858"/>
              <a:gd name="connsiteY1" fmla="*/ 0 h 1810568"/>
              <a:gd name="connsiteX2" fmla="*/ 1575579 w 2092858"/>
              <a:gd name="connsiteY2" fmla="*/ 0 h 1810568"/>
              <a:gd name="connsiteX3" fmla="*/ 2092858 w 2092858"/>
              <a:gd name="connsiteY3" fmla="*/ 905284 h 1810568"/>
              <a:gd name="connsiteX4" fmla="*/ 1575579 w 2092858"/>
              <a:gd name="connsiteY4" fmla="*/ 1810568 h 1810568"/>
              <a:gd name="connsiteX5" fmla="*/ 517279 w 2092858"/>
              <a:gd name="connsiteY5" fmla="*/ 1810568 h 1810568"/>
              <a:gd name="connsiteX6" fmla="*/ 0 w 2092858"/>
              <a:gd name="connsiteY6" fmla="*/ 905284 h 1810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2858" h="1810568">
                <a:moveTo>
                  <a:pt x="0" y="905284"/>
                </a:moveTo>
                <a:lnTo>
                  <a:pt x="517279" y="0"/>
                </a:lnTo>
                <a:lnTo>
                  <a:pt x="1575579" y="0"/>
                </a:lnTo>
                <a:lnTo>
                  <a:pt x="2092858" y="905284"/>
                </a:lnTo>
                <a:lnTo>
                  <a:pt x="1575579" y="1810568"/>
                </a:lnTo>
                <a:lnTo>
                  <a:pt x="517279" y="1810568"/>
                </a:lnTo>
                <a:lnTo>
                  <a:pt x="0" y="905284"/>
                </a:lnTo>
                <a:close/>
              </a:path>
            </a:pathLst>
          </a:custGeom>
          <a:solidFill>
            <a:schemeClr val="tx2">
              <a:lumMod val="75000"/>
            </a:schemeClr>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393821" tIns="347040" rIns="393821" bIns="347040" numCol="1" spcCol="1270" anchor="ctr" anchorCtr="0">
            <a:noAutofit/>
          </a:bodyPr>
          <a:lstStyle/>
          <a:p>
            <a:pPr lvl="0" algn="ctr" defTabSz="1644650">
              <a:lnSpc>
                <a:spcPct val="90000"/>
              </a:lnSpc>
              <a:spcBef>
                <a:spcPct val="0"/>
              </a:spcBef>
              <a:spcAft>
                <a:spcPct val="35000"/>
              </a:spcAft>
            </a:pPr>
            <a:r>
              <a:rPr lang="en-US" sz="2800" kern="1200" dirty="0"/>
              <a:t>COMO</a:t>
            </a:r>
          </a:p>
        </p:txBody>
      </p:sp>
      <p:pic>
        <p:nvPicPr>
          <p:cNvPr id="3" name="Imagem 2" descr="Ciclo de vida das Borboletas - Borboleta.or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01948" y="2602615"/>
            <a:ext cx="1423702" cy="1623021"/>
          </a:xfrm>
          <a:prstGeom prst="rect">
            <a:avLst/>
          </a:prstGeom>
        </p:spPr>
      </p:pic>
    </p:spTree>
    <p:extLst>
      <p:ext uri="{BB962C8B-B14F-4D97-AF65-F5344CB8AC3E}">
        <p14:creationId xmlns:p14="http://schemas.microsoft.com/office/powerpoint/2010/main" val="3837879194"/>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0" y="-13855"/>
            <a:ext cx="12192000" cy="6858000"/>
          </a:xfrm>
          <a:prstGeom prst="rect">
            <a:avLst/>
          </a:prstGeom>
        </p:spPr>
      </p:pic>
      <p:sp>
        <p:nvSpPr>
          <p:cNvPr id="65" name="CaixaDeTexto 64"/>
          <p:cNvSpPr txBox="1"/>
          <p:nvPr/>
        </p:nvSpPr>
        <p:spPr>
          <a:xfrm>
            <a:off x="9663744" y="47104"/>
            <a:ext cx="2395540" cy="1015663"/>
          </a:xfrm>
          <a:prstGeom prst="rect">
            <a:avLst/>
          </a:prstGeom>
          <a:noFill/>
        </p:spPr>
        <p:txBody>
          <a:bodyPr wrap="square" rtlCol="0">
            <a:spAutoFit/>
          </a:bodyPr>
          <a:lstStyle/>
          <a:p>
            <a:pPr algn="r"/>
            <a:r>
              <a:rPr lang="pt-BR" sz="2000" b="1" dirty="0">
                <a:solidFill>
                  <a:srgbClr val="FF0000"/>
                </a:solidFill>
              </a:rPr>
              <a:t>MAPEAMENTO DE FLUXO</a:t>
            </a:r>
            <a:br>
              <a:rPr lang="pt-BR" sz="2000" b="1" dirty="0">
                <a:solidFill>
                  <a:srgbClr val="FF0000"/>
                </a:solidFill>
              </a:rPr>
            </a:br>
            <a:r>
              <a:rPr lang="pt-BR" sz="2000" b="1" dirty="0">
                <a:solidFill>
                  <a:srgbClr val="FF0000"/>
                </a:solidFill>
              </a:rPr>
              <a:t>  PRODUTIVO</a:t>
            </a:r>
            <a:endParaRPr lang="pt-BR" sz="2000" dirty="0">
              <a:solidFill>
                <a:srgbClr val="FF0000"/>
              </a:solidFill>
            </a:endParaRPr>
          </a:p>
        </p:txBody>
      </p:sp>
      <p:sp>
        <p:nvSpPr>
          <p:cNvPr id="50" name="Hexagon 49"/>
          <p:cNvSpPr/>
          <p:nvPr/>
        </p:nvSpPr>
        <p:spPr>
          <a:xfrm>
            <a:off x="0" y="1669017"/>
            <a:ext cx="2018371" cy="1746128"/>
          </a:xfrm>
          <a:prstGeom prst="hexagon">
            <a:avLst>
              <a:gd name="adj" fmla="val 28570"/>
              <a:gd name="vf" fmla="val 11547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53" name="Hexagon 4"/>
          <p:cNvSpPr txBox="1"/>
          <p:nvPr/>
        </p:nvSpPr>
        <p:spPr>
          <a:xfrm>
            <a:off x="334487" y="1958388"/>
            <a:ext cx="1349397" cy="11673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pt-BR" sz="2400" b="1" dirty="0">
                <a:cs typeface="Arial" panose="020B0604020202020204" pitchFamily="34" charset="0"/>
              </a:rPr>
              <a:t>OBJETIVO</a:t>
            </a:r>
            <a:endParaRPr lang="en-US" sz="2400" kern="1200" dirty="0"/>
          </a:p>
        </p:txBody>
      </p:sp>
      <p:sp>
        <p:nvSpPr>
          <p:cNvPr id="55" name="Hexagon 54"/>
          <p:cNvSpPr/>
          <p:nvPr/>
        </p:nvSpPr>
        <p:spPr>
          <a:xfrm>
            <a:off x="-1" y="4369639"/>
            <a:ext cx="2018371" cy="1746128"/>
          </a:xfrm>
          <a:prstGeom prst="hexagon">
            <a:avLst>
              <a:gd name="adj" fmla="val 28570"/>
              <a:gd name="vf" fmla="val 115470"/>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56" name="Hexagon 4"/>
          <p:cNvSpPr txBox="1"/>
          <p:nvPr/>
        </p:nvSpPr>
        <p:spPr>
          <a:xfrm>
            <a:off x="334486" y="4659010"/>
            <a:ext cx="1349397" cy="11673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sz="2400" kern="1200" dirty="0" err="1"/>
              <a:t>Fluxo</a:t>
            </a:r>
            <a:endParaRPr lang="en-US" sz="2400" kern="1200" dirty="0"/>
          </a:p>
        </p:txBody>
      </p:sp>
      <p:sp>
        <p:nvSpPr>
          <p:cNvPr id="8" name="Right Triangle 7"/>
          <p:cNvSpPr/>
          <p:nvPr/>
        </p:nvSpPr>
        <p:spPr>
          <a:xfrm rot="10800000">
            <a:off x="1631432" y="1669017"/>
            <a:ext cx="502167" cy="824801"/>
          </a:xfrm>
          <a:prstGeom prst="rtTriangl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rtlCol="0" anchor="ctr"/>
          <a:lstStyle/>
          <a:p>
            <a:pPr algn="ctr"/>
            <a:endParaRPr lang="pt-BR"/>
          </a:p>
        </p:txBody>
      </p:sp>
      <p:sp>
        <p:nvSpPr>
          <p:cNvPr id="57" name="Right Triangle 56"/>
          <p:cNvSpPr/>
          <p:nvPr/>
        </p:nvSpPr>
        <p:spPr>
          <a:xfrm rot="10800000">
            <a:off x="1631432" y="4353107"/>
            <a:ext cx="502167" cy="824801"/>
          </a:xfrm>
          <a:prstGeom prst="rtTriangle">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rtlCol="0" anchor="ctr"/>
          <a:lstStyle/>
          <a:p>
            <a:pPr algn="ctr"/>
            <a:endParaRPr lang="pt-BR"/>
          </a:p>
        </p:txBody>
      </p:sp>
      <p:sp>
        <p:nvSpPr>
          <p:cNvPr id="9" name="TextBox 8"/>
          <p:cNvSpPr txBox="1"/>
          <p:nvPr/>
        </p:nvSpPr>
        <p:spPr>
          <a:xfrm>
            <a:off x="2352856" y="1669016"/>
            <a:ext cx="9706427" cy="1746129"/>
          </a:xfrm>
          <a:prstGeom prst="rect">
            <a:avLst/>
          </a:prstGeom>
          <a:solidFill>
            <a:schemeClr val="bg1">
              <a:lumMod val="95000"/>
              <a:alpha val="40000"/>
            </a:schemeClr>
          </a:solidFill>
        </p:spPr>
        <p:txBody>
          <a:bodyPr wrap="square" rtlCol="0" anchor="ctr">
            <a:noAutofit/>
          </a:bodyPr>
          <a:lstStyle/>
          <a:p>
            <a:pPr>
              <a:lnSpc>
                <a:spcPct val="150000"/>
              </a:lnSpc>
            </a:pPr>
            <a:r>
              <a:rPr lang="pt-BR" sz="2000" b="1" dirty="0">
                <a:solidFill>
                  <a:schemeClr val="bg1"/>
                </a:solidFill>
                <a:cs typeface="Arial" panose="020B0604020202020204" pitchFamily="34" charset="0"/>
              </a:rPr>
              <a:t>Mapeamento de Processo Produtivo</a:t>
            </a:r>
            <a:r>
              <a:rPr lang="pt-BR" sz="2000" dirty="0">
                <a:solidFill>
                  <a:schemeClr val="bg1"/>
                </a:solidFill>
                <a:cs typeface="Arial" panose="020B0604020202020204" pitchFamily="34" charset="0"/>
              </a:rPr>
              <a:t> é enxergar mais do que os processos separadamente. Ele busca trabalhar em como o fluxo acontece e quais atividades agregam e não agregam valor ao cliente. Identificando, assim, as fontes dos desperdícios que ocorrem durante todo o fluxo do processo, criando ações para eliminá-las ou minimizá-las.</a:t>
            </a:r>
            <a:endParaRPr lang="pt-BR" sz="2000" dirty="0">
              <a:solidFill>
                <a:schemeClr val="bg1"/>
              </a:solidFill>
            </a:endParaRPr>
          </a:p>
        </p:txBody>
      </p:sp>
      <p:sp>
        <p:nvSpPr>
          <p:cNvPr id="70" name="Right Triangle 69"/>
          <p:cNvSpPr/>
          <p:nvPr/>
        </p:nvSpPr>
        <p:spPr>
          <a:xfrm rot="10800000" flipV="1">
            <a:off x="1631432" y="2598661"/>
            <a:ext cx="502167" cy="824801"/>
          </a:xfrm>
          <a:prstGeom prst="rtTriangle">
            <a:avLst/>
          </a:prstGeom>
          <a:solidFill>
            <a:schemeClr val="accent2">
              <a:lumMod val="75000"/>
            </a:schemeClr>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rtlCol="0" anchor="ctr"/>
          <a:lstStyle/>
          <a:p>
            <a:pPr algn="ctr"/>
            <a:endParaRPr lang="pt-BR"/>
          </a:p>
        </p:txBody>
      </p:sp>
      <p:sp>
        <p:nvSpPr>
          <p:cNvPr id="72" name="TextBox 71"/>
          <p:cNvSpPr txBox="1"/>
          <p:nvPr/>
        </p:nvSpPr>
        <p:spPr>
          <a:xfrm>
            <a:off x="2352856" y="4353107"/>
            <a:ext cx="9706427" cy="1786597"/>
          </a:xfrm>
          <a:prstGeom prst="rect">
            <a:avLst/>
          </a:prstGeom>
          <a:solidFill>
            <a:schemeClr val="bg1">
              <a:lumMod val="95000"/>
              <a:alpha val="40000"/>
            </a:schemeClr>
          </a:solidFill>
        </p:spPr>
        <p:txBody>
          <a:bodyPr wrap="square" rtlCol="0" anchor="ctr">
            <a:noAutofit/>
          </a:bodyPr>
          <a:lstStyle/>
          <a:p>
            <a:pPr>
              <a:lnSpc>
                <a:spcPct val="150000"/>
              </a:lnSpc>
            </a:pPr>
            <a:r>
              <a:rPr lang="pt-BR" sz="2000" dirty="0">
                <a:solidFill>
                  <a:schemeClr val="bg1"/>
                </a:solidFill>
                <a:cs typeface="Arial" panose="020B0604020202020204" pitchFamily="34" charset="0"/>
              </a:rPr>
              <a:t>É a realização sequencial das tarefas necessárias ao longo de uma cadeia para obtenção do seu objetivo (produto) final.</a:t>
            </a:r>
            <a:endParaRPr lang="pt-BR" sz="2000" dirty="0">
              <a:solidFill>
                <a:schemeClr val="bg1"/>
              </a:solidFill>
            </a:endParaRPr>
          </a:p>
        </p:txBody>
      </p:sp>
      <p:sp>
        <p:nvSpPr>
          <p:cNvPr id="74" name="Right Triangle 73"/>
          <p:cNvSpPr/>
          <p:nvPr/>
        </p:nvSpPr>
        <p:spPr>
          <a:xfrm rot="10800000" flipV="1">
            <a:off x="1631432" y="5314903"/>
            <a:ext cx="502167" cy="824801"/>
          </a:xfrm>
          <a:prstGeom prst="rtTriangle">
            <a:avLst/>
          </a:prstGeom>
          <a:solidFill>
            <a:schemeClr val="bg2">
              <a:lumMod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rtlCol="0" anchor="ctr"/>
          <a:lstStyle/>
          <a:p>
            <a:pPr algn="ctr"/>
            <a:endParaRPr lang="pt-BR"/>
          </a:p>
        </p:txBody>
      </p:sp>
      <p:sp>
        <p:nvSpPr>
          <p:cNvPr id="75" name="Hexagon 74">
            <a:hlinkClick r:id="rId3" action="ppaction://hlinksldjump"/>
          </p:cNvPr>
          <p:cNvSpPr/>
          <p:nvPr/>
        </p:nvSpPr>
        <p:spPr>
          <a:xfrm>
            <a:off x="8448969" y="90054"/>
            <a:ext cx="1214775" cy="990601"/>
          </a:xfrm>
          <a:prstGeom prst="hexagon">
            <a:avLst>
              <a:gd name="adj" fmla="val 28570"/>
              <a:gd name="vf" fmla="val 115470"/>
            </a:avLst>
          </a:prstGeom>
          <a:solidFill>
            <a:schemeClr val="tx1">
              <a:lumMod val="85000"/>
              <a:lumOff val="15000"/>
            </a:schemeClr>
          </a:solidFill>
          <a:ln>
            <a:solidFill>
              <a:schemeClr val="bg2">
                <a:lumMod val="50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76" name="Hexagon 4">
            <a:hlinkClick r:id="rId3" action="ppaction://hlinksldjump"/>
          </p:cNvPr>
          <p:cNvSpPr txBox="1"/>
          <p:nvPr/>
        </p:nvSpPr>
        <p:spPr>
          <a:xfrm>
            <a:off x="8650274" y="254210"/>
            <a:ext cx="812164" cy="6622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2133600">
              <a:lnSpc>
                <a:spcPct val="90000"/>
              </a:lnSpc>
              <a:spcBef>
                <a:spcPct val="0"/>
              </a:spcBef>
              <a:spcAft>
                <a:spcPct val="35000"/>
              </a:spcAft>
            </a:pPr>
            <a:r>
              <a:rPr lang="en-US" sz="2400" kern="1200" dirty="0"/>
              <a:t>5W</a:t>
            </a:r>
          </a:p>
          <a:p>
            <a:pPr lvl="0" algn="ctr" defTabSz="2133600">
              <a:lnSpc>
                <a:spcPct val="90000"/>
              </a:lnSpc>
              <a:spcBef>
                <a:spcPct val="0"/>
              </a:spcBef>
              <a:spcAft>
                <a:spcPct val="35000"/>
              </a:spcAft>
            </a:pPr>
            <a:r>
              <a:rPr lang="en-US" sz="2400" kern="1200" dirty="0"/>
              <a:t>1H</a:t>
            </a:r>
          </a:p>
        </p:txBody>
      </p:sp>
    </p:spTree>
    <p:extLst>
      <p:ext uri="{BB962C8B-B14F-4D97-AF65-F5344CB8AC3E}">
        <p14:creationId xmlns:p14="http://schemas.microsoft.com/office/powerpoint/2010/main" val="1994390928"/>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0" y="-13855"/>
            <a:ext cx="12192000" cy="6858000"/>
          </a:xfrm>
          <a:prstGeom prst="rect">
            <a:avLst/>
          </a:prstGeom>
        </p:spPr>
      </p:pic>
      <p:sp>
        <p:nvSpPr>
          <p:cNvPr id="65" name="CaixaDeTexto 64"/>
          <p:cNvSpPr txBox="1"/>
          <p:nvPr/>
        </p:nvSpPr>
        <p:spPr>
          <a:xfrm>
            <a:off x="9663744" y="47104"/>
            <a:ext cx="2395540" cy="1015663"/>
          </a:xfrm>
          <a:prstGeom prst="rect">
            <a:avLst/>
          </a:prstGeom>
          <a:noFill/>
        </p:spPr>
        <p:txBody>
          <a:bodyPr wrap="square" rtlCol="0">
            <a:spAutoFit/>
          </a:bodyPr>
          <a:lstStyle/>
          <a:p>
            <a:pPr algn="r"/>
            <a:r>
              <a:rPr lang="pt-BR" sz="2000" b="1" dirty="0">
                <a:solidFill>
                  <a:srgbClr val="FF0000"/>
                </a:solidFill>
              </a:rPr>
              <a:t>MAPEAMENTO DE FLUXO</a:t>
            </a:r>
            <a:br>
              <a:rPr lang="pt-BR" sz="2000" b="1" dirty="0">
                <a:solidFill>
                  <a:srgbClr val="FF0000"/>
                </a:solidFill>
              </a:rPr>
            </a:br>
            <a:r>
              <a:rPr lang="pt-BR" sz="2000" b="1" dirty="0">
                <a:solidFill>
                  <a:srgbClr val="FF0000"/>
                </a:solidFill>
              </a:rPr>
              <a:t>  PRODUTIVO</a:t>
            </a:r>
            <a:endParaRPr lang="pt-BR" sz="2000" dirty="0">
              <a:solidFill>
                <a:srgbClr val="FF0000"/>
              </a:solidFill>
            </a:endParaRPr>
          </a:p>
        </p:txBody>
      </p:sp>
      <p:sp>
        <p:nvSpPr>
          <p:cNvPr id="50" name="Hexagon 49"/>
          <p:cNvSpPr/>
          <p:nvPr/>
        </p:nvSpPr>
        <p:spPr>
          <a:xfrm>
            <a:off x="-27710" y="2485092"/>
            <a:ext cx="1945350" cy="2213953"/>
          </a:xfrm>
          <a:prstGeom prst="hexagon">
            <a:avLst>
              <a:gd name="adj" fmla="val 28570"/>
              <a:gd name="vf" fmla="val 11547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53" name="Hexagon 4"/>
          <p:cNvSpPr txBox="1"/>
          <p:nvPr/>
        </p:nvSpPr>
        <p:spPr>
          <a:xfrm>
            <a:off x="270266" y="3185721"/>
            <a:ext cx="1349397" cy="11673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algn="ctr" defTabSz="1600200">
              <a:lnSpc>
                <a:spcPct val="90000"/>
              </a:lnSpc>
              <a:spcBef>
                <a:spcPct val="0"/>
              </a:spcBef>
              <a:spcAft>
                <a:spcPct val="35000"/>
              </a:spcAft>
            </a:pPr>
            <a:r>
              <a:rPr lang="pt-BR" sz="2400" dirty="0"/>
              <a:t>A vida como ela é</a:t>
            </a:r>
          </a:p>
          <a:p>
            <a:pPr lvl="0" algn="ctr" defTabSz="1600200">
              <a:lnSpc>
                <a:spcPct val="90000"/>
              </a:lnSpc>
              <a:spcBef>
                <a:spcPct val="0"/>
              </a:spcBef>
              <a:spcAft>
                <a:spcPct val="35000"/>
              </a:spcAft>
            </a:pPr>
            <a:endParaRPr lang="en-US" kern="1200" dirty="0"/>
          </a:p>
        </p:txBody>
      </p:sp>
      <p:sp>
        <p:nvSpPr>
          <p:cNvPr id="8" name="Right Triangle 7"/>
          <p:cNvSpPr/>
          <p:nvPr/>
        </p:nvSpPr>
        <p:spPr>
          <a:xfrm rot="10800000">
            <a:off x="1500791" y="2485090"/>
            <a:ext cx="545290" cy="1106977"/>
          </a:xfrm>
          <a:prstGeom prst="rtTriangl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rtlCol="0" anchor="ctr"/>
          <a:lstStyle/>
          <a:p>
            <a:pPr algn="ctr"/>
            <a:endParaRPr lang="pt-BR"/>
          </a:p>
        </p:txBody>
      </p:sp>
      <p:sp>
        <p:nvSpPr>
          <p:cNvPr id="9" name="TextBox 8"/>
          <p:cNvSpPr txBox="1"/>
          <p:nvPr/>
        </p:nvSpPr>
        <p:spPr>
          <a:xfrm>
            <a:off x="2301803" y="1323158"/>
            <a:ext cx="9530387" cy="4537820"/>
          </a:xfrm>
          <a:prstGeom prst="rect">
            <a:avLst/>
          </a:prstGeom>
          <a:solidFill>
            <a:schemeClr val="bg1">
              <a:lumMod val="95000"/>
              <a:alpha val="40000"/>
            </a:schemeClr>
          </a:solidFill>
        </p:spPr>
        <p:txBody>
          <a:bodyPr wrap="square" rtlCol="0" anchor="ctr">
            <a:noAutofit/>
          </a:bodyPr>
          <a:lstStyle/>
          <a:p>
            <a:r>
              <a:rPr lang="pt-BR" sz="2000" dirty="0">
                <a:solidFill>
                  <a:schemeClr val="bg1"/>
                </a:solidFill>
              </a:rPr>
              <a:t>Como funciona a rotina do dia-a-dia</a:t>
            </a:r>
          </a:p>
          <a:p>
            <a:pPr marL="2171700" lvl="4" indent="-342900">
              <a:lnSpc>
                <a:spcPct val="200000"/>
              </a:lnSpc>
              <a:buFont typeface="Arial" panose="020B0604020202020204" pitchFamily="34" charset="0"/>
              <a:buChar char="•"/>
            </a:pPr>
            <a:endParaRPr lang="pt-BR" sz="2000" dirty="0">
              <a:solidFill>
                <a:schemeClr val="bg1"/>
              </a:solidFill>
            </a:endParaRPr>
          </a:p>
          <a:p>
            <a:pPr marL="2171700" lvl="4" indent="-342900">
              <a:lnSpc>
                <a:spcPct val="200000"/>
              </a:lnSpc>
              <a:buFont typeface="Arial" panose="020B0604020202020204" pitchFamily="34" charset="0"/>
              <a:buChar char="•"/>
            </a:pPr>
            <a:r>
              <a:rPr lang="pt-BR" sz="2000" dirty="0">
                <a:solidFill>
                  <a:schemeClr val="bg1"/>
                </a:solidFill>
              </a:rPr>
              <a:t>Os alinhamentos dos Projetos</a:t>
            </a:r>
          </a:p>
          <a:p>
            <a:pPr marL="2171700" lvl="4" indent="-342900">
              <a:lnSpc>
                <a:spcPct val="200000"/>
              </a:lnSpc>
              <a:buFont typeface="Arial" panose="020B0604020202020204" pitchFamily="34" charset="0"/>
              <a:buChar char="•"/>
            </a:pPr>
            <a:r>
              <a:rPr lang="pt-BR" sz="2000" dirty="0">
                <a:solidFill>
                  <a:schemeClr val="bg1"/>
                </a:solidFill>
              </a:rPr>
              <a:t>A formalização da implantação </a:t>
            </a:r>
          </a:p>
          <a:p>
            <a:pPr marL="2171700" lvl="4" indent="-342900">
              <a:lnSpc>
                <a:spcPct val="200000"/>
              </a:lnSpc>
              <a:buFont typeface="Arial" panose="020B0604020202020204" pitchFamily="34" charset="0"/>
              <a:buChar char="•"/>
            </a:pPr>
            <a:r>
              <a:rPr lang="pt-BR" sz="2000" dirty="0">
                <a:solidFill>
                  <a:schemeClr val="bg1"/>
                </a:solidFill>
              </a:rPr>
              <a:t>Tempo de criação</a:t>
            </a:r>
          </a:p>
          <a:p>
            <a:pPr marL="2171700" lvl="4" indent="-342900">
              <a:lnSpc>
                <a:spcPct val="200000"/>
              </a:lnSpc>
              <a:buFont typeface="Arial" panose="020B0604020202020204" pitchFamily="34" charset="0"/>
              <a:buChar char="•"/>
            </a:pPr>
            <a:r>
              <a:rPr lang="pt-BR" sz="2000" dirty="0">
                <a:solidFill>
                  <a:schemeClr val="bg1"/>
                </a:solidFill>
              </a:rPr>
              <a:t>Tempo de teste</a:t>
            </a:r>
          </a:p>
          <a:p>
            <a:pPr marL="2171700" lvl="4" indent="-342900">
              <a:lnSpc>
                <a:spcPct val="200000"/>
              </a:lnSpc>
              <a:buFont typeface="Arial" panose="020B0604020202020204" pitchFamily="34" charset="0"/>
              <a:buChar char="•"/>
            </a:pPr>
            <a:r>
              <a:rPr lang="pt-BR" sz="2000" dirty="0">
                <a:solidFill>
                  <a:schemeClr val="bg1"/>
                </a:solidFill>
              </a:rPr>
              <a:t>Tempo de implantação em produção</a:t>
            </a:r>
          </a:p>
        </p:txBody>
      </p:sp>
      <p:sp>
        <p:nvSpPr>
          <p:cNvPr id="70" name="Right Triangle 69"/>
          <p:cNvSpPr/>
          <p:nvPr/>
        </p:nvSpPr>
        <p:spPr>
          <a:xfrm rot="10800000" flipV="1">
            <a:off x="1500790" y="3652476"/>
            <a:ext cx="545291" cy="1046570"/>
          </a:xfrm>
          <a:prstGeom prst="rtTriangle">
            <a:avLst/>
          </a:prstGeom>
          <a:solidFill>
            <a:schemeClr val="accent2">
              <a:lumMod val="75000"/>
            </a:schemeClr>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rtlCol="0" anchor="ctr"/>
          <a:lstStyle/>
          <a:p>
            <a:pPr algn="ctr"/>
            <a:endParaRPr lang="pt-BR"/>
          </a:p>
        </p:txBody>
      </p:sp>
      <p:sp>
        <p:nvSpPr>
          <p:cNvPr id="75" name="Hexagon 74">
            <a:hlinkClick r:id="rId3" action="ppaction://hlinksldjump"/>
          </p:cNvPr>
          <p:cNvSpPr/>
          <p:nvPr/>
        </p:nvSpPr>
        <p:spPr>
          <a:xfrm>
            <a:off x="8448969" y="90054"/>
            <a:ext cx="1214775" cy="990601"/>
          </a:xfrm>
          <a:prstGeom prst="hexagon">
            <a:avLst>
              <a:gd name="adj" fmla="val 28570"/>
              <a:gd name="vf" fmla="val 115470"/>
            </a:avLst>
          </a:prstGeom>
          <a:solidFill>
            <a:schemeClr val="tx1">
              <a:lumMod val="85000"/>
              <a:lumOff val="15000"/>
            </a:schemeClr>
          </a:solidFill>
          <a:ln>
            <a:solidFill>
              <a:schemeClr val="bg2">
                <a:lumMod val="50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76" name="Hexagon 4">
            <a:hlinkClick r:id="rId3" action="ppaction://hlinksldjump"/>
          </p:cNvPr>
          <p:cNvSpPr txBox="1"/>
          <p:nvPr/>
        </p:nvSpPr>
        <p:spPr>
          <a:xfrm>
            <a:off x="8650274" y="254210"/>
            <a:ext cx="812164" cy="6622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2133600">
              <a:lnSpc>
                <a:spcPct val="90000"/>
              </a:lnSpc>
              <a:spcBef>
                <a:spcPct val="0"/>
              </a:spcBef>
              <a:spcAft>
                <a:spcPct val="35000"/>
              </a:spcAft>
            </a:pPr>
            <a:r>
              <a:rPr lang="en-US" sz="2400" kern="1200" dirty="0">
                <a:latin typeface="Candara" panose="020E0502030303020204" pitchFamily="34" charset="0"/>
              </a:rPr>
              <a:t>5W</a:t>
            </a:r>
          </a:p>
          <a:p>
            <a:pPr lvl="0" algn="ctr" defTabSz="2133600">
              <a:lnSpc>
                <a:spcPct val="90000"/>
              </a:lnSpc>
              <a:spcBef>
                <a:spcPct val="0"/>
              </a:spcBef>
              <a:spcAft>
                <a:spcPct val="35000"/>
              </a:spcAft>
            </a:pPr>
            <a:r>
              <a:rPr lang="en-US" sz="2400" kern="1200" dirty="0">
                <a:latin typeface="Candara" panose="020E0502030303020204" pitchFamily="34" charset="0"/>
              </a:rPr>
              <a:t>1H</a:t>
            </a:r>
          </a:p>
        </p:txBody>
      </p:sp>
    </p:spTree>
    <p:extLst>
      <p:ext uri="{BB962C8B-B14F-4D97-AF65-F5344CB8AC3E}">
        <p14:creationId xmlns:p14="http://schemas.microsoft.com/office/powerpoint/2010/main" val="430609609"/>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0" y="-13855"/>
            <a:ext cx="12192000" cy="6858000"/>
          </a:xfrm>
          <a:prstGeom prst="rect">
            <a:avLst/>
          </a:prstGeom>
        </p:spPr>
      </p:pic>
      <p:sp>
        <p:nvSpPr>
          <p:cNvPr id="65" name="CaixaDeTexto 64"/>
          <p:cNvSpPr txBox="1"/>
          <p:nvPr/>
        </p:nvSpPr>
        <p:spPr>
          <a:xfrm>
            <a:off x="9663744" y="47104"/>
            <a:ext cx="2395540" cy="1015663"/>
          </a:xfrm>
          <a:prstGeom prst="rect">
            <a:avLst/>
          </a:prstGeom>
          <a:noFill/>
        </p:spPr>
        <p:txBody>
          <a:bodyPr wrap="square" rtlCol="0">
            <a:spAutoFit/>
          </a:bodyPr>
          <a:lstStyle/>
          <a:p>
            <a:pPr algn="r"/>
            <a:r>
              <a:rPr lang="pt-BR" sz="2000" b="1" dirty="0">
                <a:solidFill>
                  <a:srgbClr val="FF0000"/>
                </a:solidFill>
              </a:rPr>
              <a:t>MAPEAMENTO DE FLUXO</a:t>
            </a:r>
            <a:br>
              <a:rPr lang="pt-BR" sz="2000" b="1" dirty="0">
                <a:solidFill>
                  <a:srgbClr val="FF0000"/>
                </a:solidFill>
              </a:rPr>
            </a:br>
            <a:r>
              <a:rPr lang="pt-BR" sz="2000" b="1" dirty="0">
                <a:solidFill>
                  <a:srgbClr val="FF0000"/>
                </a:solidFill>
              </a:rPr>
              <a:t>  PRODUTIVO</a:t>
            </a:r>
            <a:endParaRPr lang="pt-BR" sz="2000" dirty="0">
              <a:solidFill>
                <a:srgbClr val="FF0000"/>
              </a:solidFill>
            </a:endParaRPr>
          </a:p>
        </p:txBody>
      </p:sp>
      <p:sp>
        <p:nvSpPr>
          <p:cNvPr id="50" name="Hexagon 49"/>
          <p:cNvSpPr/>
          <p:nvPr/>
        </p:nvSpPr>
        <p:spPr>
          <a:xfrm>
            <a:off x="-27710" y="2485092"/>
            <a:ext cx="1945350" cy="2213953"/>
          </a:xfrm>
          <a:prstGeom prst="hexagon">
            <a:avLst>
              <a:gd name="adj" fmla="val 28570"/>
              <a:gd name="vf" fmla="val 11547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53" name="Hexagon 4"/>
          <p:cNvSpPr txBox="1"/>
          <p:nvPr/>
        </p:nvSpPr>
        <p:spPr>
          <a:xfrm>
            <a:off x="270266" y="3185721"/>
            <a:ext cx="1349397" cy="11673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algn="ctr" defTabSz="1600200">
              <a:lnSpc>
                <a:spcPct val="90000"/>
              </a:lnSpc>
              <a:spcBef>
                <a:spcPct val="0"/>
              </a:spcBef>
              <a:spcAft>
                <a:spcPct val="35000"/>
              </a:spcAft>
            </a:pPr>
            <a:r>
              <a:rPr lang="pt-BR" sz="2400" dirty="0"/>
              <a:t>A vida como ela é</a:t>
            </a:r>
          </a:p>
          <a:p>
            <a:pPr lvl="0" algn="ctr" defTabSz="1600200">
              <a:lnSpc>
                <a:spcPct val="90000"/>
              </a:lnSpc>
              <a:spcBef>
                <a:spcPct val="0"/>
              </a:spcBef>
              <a:spcAft>
                <a:spcPct val="35000"/>
              </a:spcAft>
            </a:pPr>
            <a:endParaRPr lang="en-US" kern="1200" dirty="0"/>
          </a:p>
        </p:txBody>
      </p:sp>
      <p:sp>
        <p:nvSpPr>
          <p:cNvPr id="8" name="Right Triangle 7"/>
          <p:cNvSpPr/>
          <p:nvPr/>
        </p:nvSpPr>
        <p:spPr>
          <a:xfrm rot="10800000">
            <a:off x="1500791" y="2485090"/>
            <a:ext cx="545290" cy="1106977"/>
          </a:xfrm>
          <a:prstGeom prst="rtTriangl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rtlCol="0" anchor="ctr"/>
          <a:lstStyle/>
          <a:p>
            <a:pPr algn="ctr"/>
            <a:endParaRPr lang="pt-BR"/>
          </a:p>
        </p:txBody>
      </p:sp>
      <p:sp>
        <p:nvSpPr>
          <p:cNvPr id="9" name="TextBox 8"/>
          <p:cNvSpPr txBox="1"/>
          <p:nvPr/>
        </p:nvSpPr>
        <p:spPr>
          <a:xfrm>
            <a:off x="2339991" y="1323158"/>
            <a:ext cx="9530387" cy="4537820"/>
          </a:xfrm>
          <a:prstGeom prst="rect">
            <a:avLst/>
          </a:prstGeom>
          <a:solidFill>
            <a:schemeClr val="bg1">
              <a:lumMod val="95000"/>
              <a:alpha val="40000"/>
            </a:schemeClr>
          </a:solidFill>
        </p:spPr>
        <p:txBody>
          <a:bodyPr wrap="square" rtlCol="0" anchor="ctr">
            <a:noAutofit/>
          </a:bodyPr>
          <a:lstStyle/>
          <a:p>
            <a:pPr>
              <a:lnSpc>
                <a:spcPct val="150000"/>
              </a:lnSpc>
            </a:pPr>
            <a:r>
              <a:rPr lang="pt-BR" sz="2000" dirty="0">
                <a:solidFill>
                  <a:schemeClr val="bg1"/>
                </a:solidFill>
              </a:rPr>
              <a:t>Por que às vezes é difícil seguir o fluxo?</a:t>
            </a:r>
          </a:p>
          <a:p>
            <a:pPr>
              <a:lnSpc>
                <a:spcPct val="150000"/>
              </a:lnSpc>
            </a:pPr>
            <a:r>
              <a:rPr lang="pt-BR" sz="2000" dirty="0">
                <a:solidFill>
                  <a:schemeClr val="bg1"/>
                </a:solidFill>
              </a:rPr>
              <a:t>	“Burocracia”?</a:t>
            </a:r>
          </a:p>
          <a:p>
            <a:pPr>
              <a:lnSpc>
                <a:spcPct val="150000"/>
              </a:lnSpc>
            </a:pPr>
            <a:r>
              <a:rPr lang="pt-BR" sz="2000" dirty="0">
                <a:solidFill>
                  <a:schemeClr val="bg1"/>
                </a:solidFill>
              </a:rPr>
              <a:t>	“Preguiça” de seguir o fluxo?</a:t>
            </a:r>
          </a:p>
          <a:p>
            <a:pPr>
              <a:lnSpc>
                <a:spcPct val="150000"/>
              </a:lnSpc>
            </a:pPr>
            <a:r>
              <a:rPr lang="pt-BR" sz="2000" dirty="0">
                <a:solidFill>
                  <a:schemeClr val="bg1"/>
                </a:solidFill>
              </a:rPr>
              <a:t>	“Trabalhoso” seguir o fluxo?</a:t>
            </a:r>
          </a:p>
          <a:p>
            <a:pPr>
              <a:lnSpc>
                <a:spcPct val="150000"/>
              </a:lnSpc>
            </a:pPr>
            <a:r>
              <a:rPr lang="pt-BR" sz="2000" dirty="0">
                <a:solidFill>
                  <a:schemeClr val="bg1"/>
                </a:solidFill>
              </a:rPr>
              <a:t>	“Tempo” despendido para seguir o fluxo?</a:t>
            </a:r>
          </a:p>
          <a:p>
            <a:pPr>
              <a:lnSpc>
                <a:spcPct val="150000"/>
              </a:lnSpc>
            </a:pPr>
            <a:r>
              <a:rPr lang="pt-BR" sz="2000" dirty="0">
                <a:solidFill>
                  <a:schemeClr val="bg1"/>
                </a:solidFill>
              </a:rPr>
              <a:t>De quem são as responsabilidades?</a:t>
            </a:r>
          </a:p>
          <a:p>
            <a:pPr>
              <a:lnSpc>
                <a:spcPct val="150000"/>
              </a:lnSpc>
            </a:pPr>
            <a:r>
              <a:rPr lang="pt-BR" sz="2000" dirty="0">
                <a:solidFill>
                  <a:schemeClr val="bg1"/>
                </a:solidFill>
              </a:rPr>
              <a:t>	Se o processo não dá certo quem responde? E quanto a seus impactos $$?</a:t>
            </a:r>
          </a:p>
          <a:p>
            <a:pPr>
              <a:lnSpc>
                <a:spcPct val="150000"/>
              </a:lnSpc>
            </a:pPr>
            <a:r>
              <a:rPr lang="pt-BR" sz="2000" dirty="0">
                <a:solidFill>
                  <a:schemeClr val="bg1"/>
                </a:solidFill>
              </a:rPr>
              <a:t>Os prejuízos?</a:t>
            </a:r>
          </a:p>
          <a:p>
            <a:pPr>
              <a:lnSpc>
                <a:spcPct val="150000"/>
              </a:lnSpc>
            </a:pPr>
            <a:r>
              <a:rPr lang="pt-BR" sz="2000" dirty="0">
                <a:solidFill>
                  <a:schemeClr val="bg1"/>
                </a:solidFill>
              </a:rPr>
              <a:t>	Todo processo pode ser “quebrado” se alguém se responsabilizar?</a:t>
            </a:r>
          </a:p>
        </p:txBody>
      </p:sp>
      <p:sp>
        <p:nvSpPr>
          <p:cNvPr id="70" name="Right Triangle 69"/>
          <p:cNvSpPr/>
          <p:nvPr/>
        </p:nvSpPr>
        <p:spPr>
          <a:xfrm rot="10800000" flipV="1">
            <a:off x="1500790" y="3652476"/>
            <a:ext cx="545291" cy="1046570"/>
          </a:xfrm>
          <a:prstGeom prst="rtTriangle">
            <a:avLst/>
          </a:prstGeom>
          <a:solidFill>
            <a:schemeClr val="accent2">
              <a:lumMod val="75000"/>
            </a:schemeClr>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rtlCol="0" anchor="ctr"/>
          <a:lstStyle/>
          <a:p>
            <a:pPr algn="ctr"/>
            <a:endParaRPr lang="pt-BR"/>
          </a:p>
        </p:txBody>
      </p:sp>
      <p:sp>
        <p:nvSpPr>
          <p:cNvPr id="75" name="Hexagon 74">
            <a:hlinkClick r:id="rId3" action="ppaction://hlinksldjump"/>
          </p:cNvPr>
          <p:cNvSpPr/>
          <p:nvPr/>
        </p:nvSpPr>
        <p:spPr>
          <a:xfrm>
            <a:off x="8448969" y="90054"/>
            <a:ext cx="1214775" cy="990601"/>
          </a:xfrm>
          <a:prstGeom prst="hexagon">
            <a:avLst>
              <a:gd name="adj" fmla="val 28570"/>
              <a:gd name="vf" fmla="val 115470"/>
            </a:avLst>
          </a:prstGeom>
          <a:solidFill>
            <a:schemeClr val="tx1">
              <a:lumMod val="85000"/>
              <a:lumOff val="15000"/>
            </a:schemeClr>
          </a:solidFill>
          <a:ln>
            <a:solidFill>
              <a:schemeClr val="bg2">
                <a:lumMod val="50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76" name="Hexagon 4">
            <a:hlinkClick r:id="rId3" action="ppaction://hlinksldjump"/>
          </p:cNvPr>
          <p:cNvSpPr txBox="1"/>
          <p:nvPr/>
        </p:nvSpPr>
        <p:spPr>
          <a:xfrm>
            <a:off x="8650274" y="254210"/>
            <a:ext cx="812164" cy="6622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2133600">
              <a:lnSpc>
                <a:spcPct val="90000"/>
              </a:lnSpc>
              <a:spcBef>
                <a:spcPct val="0"/>
              </a:spcBef>
              <a:spcAft>
                <a:spcPct val="35000"/>
              </a:spcAft>
            </a:pPr>
            <a:r>
              <a:rPr lang="en-US" sz="2400" kern="1200" dirty="0">
                <a:latin typeface="Candara" panose="020E0502030303020204" pitchFamily="34" charset="0"/>
              </a:rPr>
              <a:t>5W</a:t>
            </a:r>
          </a:p>
          <a:p>
            <a:pPr lvl="0" algn="ctr" defTabSz="2133600">
              <a:lnSpc>
                <a:spcPct val="90000"/>
              </a:lnSpc>
              <a:spcBef>
                <a:spcPct val="0"/>
              </a:spcBef>
              <a:spcAft>
                <a:spcPct val="35000"/>
              </a:spcAft>
            </a:pPr>
            <a:r>
              <a:rPr lang="en-US" sz="2400" kern="1200" dirty="0">
                <a:latin typeface="Candara" panose="020E0502030303020204" pitchFamily="34" charset="0"/>
              </a:rPr>
              <a:t>1H</a:t>
            </a:r>
          </a:p>
        </p:txBody>
      </p:sp>
      <p:pic>
        <p:nvPicPr>
          <p:cNvPr id="4" name="Imagem 3" descr="O Poderoso Resumão » Arquivo » Resenha – A vida como ela é"/>
          <p:cNvPicPr>
            <a:picLocks noChangeAspect="1"/>
          </p:cNvPicPr>
          <p:nvPr/>
        </p:nvPicPr>
        <p:blipFill rotWithShape="1">
          <a:blip r:embed="rId4">
            <a:extLst>
              <a:ext uri="{28A0092B-C50C-407E-A947-70E740481C1C}">
                <a14:useLocalDpi xmlns:a14="http://schemas.microsoft.com/office/drawing/2010/main" val="0"/>
              </a:ext>
            </a:extLst>
          </a:blip>
          <a:srcRect l="18327" t="1988" r="16950"/>
          <a:stretch/>
        </p:blipFill>
        <p:spPr>
          <a:xfrm>
            <a:off x="10896144" y="5534842"/>
            <a:ext cx="772038" cy="1169146"/>
          </a:xfrm>
          <a:prstGeom prst="rect">
            <a:avLst/>
          </a:prstGeom>
        </p:spPr>
      </p:pic>
    </p:spTree>
    <p:extLst>
      <p:ext uri="{BB962C8B-B14F-4D97-AF65-F5344CB8AC3E}">
        <p14:creationId xmlns:p14="http://schemas.microsoft.com/office/powerpoint/2010/main" val="219122770"/>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0" y="-13855"/>
            <a:ext cx="12192000" cy="6858000"/>
          </a:xfrm>
          <a:prstGeom prst="rect">
            <a:avLst/>
          </a:prstGeom>
        </p:spPr>
      </p:pic>
      <p:sp>
        <p:nvSpPr>
          <p:cNvPr id="65" name="CaixaDeTexto 64"/>
          <p:cNvSpPr txBox="1"/>
          <p:nvPr/>
        </p:nvSpPr>
        <p:spPr>
          <a:xfrm>
            <a:off x="9663744" y="47104"/>
            <a:ext cx="2395540" cy="1015663"/>
          </a:xfrm>
          <a:prstGeom prst="rect">
            <a:avLst/>
          </a:prstGeom>
          <a:noFill/>
        </p:spPr>
        <p:txBody>
          <a:bodyPr wrap="square" rtlCol="0">
            <a:spAutoFit/>
          </a:bodyPr>
          <a:lstStyle/>
          <a:p>
            <a:pPr algn="r"/>
            <a:r>
              <a:rPr lang="pt-BR" sz="2000" b="1" dirty="0">
                <a:solidFill>
                  <a:srgbClr val="FF0000"/>
                </a:solidFill>
              </a:rPr>
              <a:t>MAPEAMENTO DE FLUXO</a:t>
            </a:r>
            <a:br>
              <a:rPr lang="pt-BR" sz="2000" b="1" dirty="0">
                <a:solidFill>
                  <a:srgbClr val="FF0000"/>
                </a:solidFill>
              </a:rPr>
            </a:br>
            <a:r>
              <a:rPr lang="pt-BR" sz="2000" b="1" dirty="0">
                <a:solidFill>
                  <a:srgbClr val="FF0000"/>
                </a:solidFill>
              </a:rPr>
              <a:t>  PRODUTIVO</a:t>
            </a:r>
            <a:endParaRPr lang="pt-BR" sz="2000" dirty="0">
              <a:solidFill>
                <a:srgbClr val="FF0000"/>
              </a:solidFill>
            </a:endParaRPr>
          </a:p>
        </p:txBody>
      </p:sp>
      <p:sp>
        <p:nvSpPr>
          <p:cNvPr id="50" name="Hexagon 49"/>
          <p:cNvSpPr/>
          <p:nvPr/>
        </p:nvSpPr>
        <p:spPr>
          <a:xfrm>
            <a:off x="-27710" y="2485092"/>
            <a:ext cx="1945350" cy="2213953"/>
          </a:xfrm>
          <a:prstGeom prst="hexagon">
            <a:avLst>
              <a:gd name="adj" fmla="val 28570"/>
              <a:gd name="vf" fmla="val 11547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53" name="Hexagon 4"/>
          <p:cNvSpPr txBox="1"/>
          <p:nvPr/>
        </p:nvSpPr>
        <p:spPr>
          <a:xfrm>
            <a:off x="270266" y="3185721"/>
            <a:ext cx="1349397" cy="11673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1644650">
              <a:lnSpc>
                <a:spcPct val="90000"/>
              </a:lnSpc>
              <a:spcBef>
                <a:spcPct val="0"/>
              </a:spcBef>
              <a:spcAft>
                <a:spcPct val="35000"/>
              </a:spcAft>
            </a:pPr>
            <a:r>
              <a:rPr lang="en-US" sz="2400" dirty="0"/>
              <a:t>Como </a:t>
            </a:r>
            <a:r>
              <a:rPr lang="en-US" sz="2400" dirty="0" err="1"/>
              <a:t>seguir</a:t>
            </a:r>
            <a:r>
              <a:rPr lang="en-US" sz="2400" dirty="0"/>
              <a:t> um </a:t>
            </a:r>
            <a:r>
              <a:rPr lang="en-US" sz="2400" dirty="0" err="1"/>
              <a:t>fluxo</a:t>
            </a:r>
            <a:r>
              <a:rPr lang="en-US" sz="2400" dirty="0"/>
              <a:t> </a:t>
            </a:r>
            <a:r>
              <a:rPr lang="en-US" sz="2400" dirty="0" err="1"/>
              <a:t>saudável</a:t>
            </a:r>
            <a:endParaRPr lang="en-US" sz="2400" dirty="0"/>
          </a:p>
          <a:p>
            <a:pPr lvl="0" algn="ctr" defTabSz="1600200">
              <a:lnSpc>
                <a:spcPct val="90000"/>
              </a:lnSpc>
              <a:spcBef>
                <a:spcPct val="0"/>
              </a:spcBef>
              <a:spcAft>
                <a:spcPct val="35000"/>
              </a:spcAft>
            </a:pPr>
            <a:endParaRPr lang="en-US" kern="1200" dirty="0"/>
          </a:p>
        </p:txBody>
      </p:sp>
      <p:sp>
        <p:nvSpPr>
          <p:cNvPr id="8" name="Right Triangle 7"/>
          <p:cNvSpPr/>
          <p:nvPr/>
        </p:nvSpPr>
        <p:spPr>
          <a:xfrm rot="10800000">
            <a:off x="1500791" y="2485090"/>
            <a:ext cx="545290" cy="1106977"/>
          </a:xfrm>
          <a:prstGeom prst="rtTriangl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rtlCol="0" anchor="ctr"/>
          <a:lstStyle/>
          <a:p>
            <a:pPr algn="ctr"/>
            <a:endParaRPr lang="pt-BR"/>
          </a:p>
        </p:txBody>
      </p:sp>
      <p:sp>
        <p:nvSpPr>
          <p:cNvPr id="9" name="TextBox 8"/>
          <p:cNvSpPr txBox="1"/>
          <p:nvPr/>
        </p:nvSpPr>
        <p:spPr>
          <a:xfrm>
            <a:off x="2329104" y="1669016"/>
            <a:ext cx="9530387" cy="3847864"/>
          </a:xfrm>
          <a:prstGeom prst="rect">
            <a:avLst/>
          </a:prstGeom>
          <a:solidFill>
            <a:schemeClr val="bg1">
              <a:lumMod val="95000"/>
              <a:alpha val="40000"/>
            </a:schemeClr>
          </a:solidFill>
        </p:spPr>
        <p:txBody>
          <a:bodyPr wrap="square" rtlCol="0" anchor="ctr">
            <a:noAutofit/>
          </a:bodyPr>
          <a:lstStyle/>
          <a:p>
            <a:pPr>
              <a:lnSpc>
                <a:spcPct val="200000"/>
              </a:lnSpc>
            </a:pPr>
            <a:r>
              <a:rPr lang="pt-BR" sz="2000" dirty="0">
                <a:solidFill>
                  <a:schemeClr val="bg1"/>
                </a:solidFill>
              </a:rPr>
              <a:t>É importante ter em mente que as tecnologias são necessárias para otimizar as atividades de todos os setores da CIA, visto que elas fornecem dados que auxiliam os gestores na tomada de decisões mais assertivas. </a:t>
            </a:r>
          </a:p>
          <a:p>
            <a:pPr>
              <a:lnSpc>
                <a:spcPct val="200000"/>
              </a:lnSpc>
            </a:pPr>
            <a:r>
              <a:rPr lang="pt-BR" sz="2000" dirty="0">
                <a:solidFill>
                  <a:schemeClr val="bg1"/>
                </a:solidFill>
              </a:rPr>
              <a:t>Além disso, melhoram a agilidade dos processos e aumentam a qualidade dos serviços ou produtos. </a:t>
            </a:r>
          </a:p>
        </p:txBody>
      </p:sp>
      <p:sp>
        <p:nvSpPr>
          <p:cNvPr id="70" name="Right Triangle 69"/>
          <p:cNvSpPr/>
          <p:nvPr/>
        </p:nvSpPr>
        <p:spPr>
          <a:xfrm rot="10800000" flipV="1">
            <a:off x="1500790" y="3652476"/>
            <a:ext cx="545291" cy="1046570"/>
          </a:xfrm>
          <a:prstGeom prst="rtTriangle">
            <a:avLst/>
          </a:prstGeom>
          <a:solidFill>
            <a:schemeClr val="accent2">
              <a:lumMod val="75000"/>
            </a:schemeClr>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rtlCol="0" anchor="ctr"/>
          <a:lstStyle/>
          <a:p>
            <a:pPr algn="ctr"/>
            <a:endParaRPr lang="pt-BR"/>
          </a:p>
        </p:txBody>
      </p:sp>
      <p:sp>
        <p:nvSpPr>
          <p:cNvPr id="75" name="Hexagon 74">
            <a:hlinkClick r:id="rId3" action="ppaction://hlinksldjump"/>
          </p:cNvPr>
          <p:cNvSpPr/>
          <p:nvPr/>
        </p:nvSpPr>
        <p:spPr>
          <a:xfrm>
            <a:off x="8448969" y="90054"/>
            <a:ext cx="1214775" cy="990601"/>
          </a:xfrm>
          <a:prstGeom prst="hexagon">
            <a:avLst>
              <a:gd name="adj" fmla="val 28570"/>
              <a:gd name="vf" fmla="val 115470"/>
            </a:avLst>
          </a:prstGeom>
          <a:solidFill>
            <a:schemeClr val="tx1">
              <a:lumMod val="85000"/>
              <a:lumOff val="15000"/>
            </a:schemeClr>
          </a:solidFill>
          <a:ln>
            <a:solidFill>
              <a:schemeClr val="bg2">
                <a:lumMod val="50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76" name="Hexagon 4">
            <a:hlinkClick r:id="rId3" action="ppaction://hlinksldjump"/>
          </p:cNvPr>
          <p:cNvSpPr txBox="1"/>
          <p:nvPr/>
        </p:nvSpPr>
        <p:spPr>
          <a:xfrm>
            <a:off x="8650274" y="254210"/>
            <a:ext cx="812164" cy="6622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2133600">
              <a:lnSpc>
                <a:spcPct val="90000"/>
              </a:lnSpc>
              <a:spcBef>
                <a:spcPct val="0"/>
              </a:spcBef>
              <a:spcAft>
                <a:spcPct val="35000"/>
              </a:spcAft>
            </a:pPr>
            <a:r>
              <a:rPr lang="en-US" sz="2400" kern="1200" dirty="0">
                <a:latin typeface="Candara" panose="020E0502030303020204" pitchFamily="34" charset="0"/>
              </a:rPr>
              <a:t>5W</a:t>
            </a:r>
          </a:p>
          <a:p>
            <a:pPr lvl="0" algn="ctr" defTabSz="2133600">
              <a:lnSpc>
                <a:spcPct val="90000"/>
              </a:lnSpc>
              <a:spcBef>
                <a:spcPct val="0"/>
              </a:spcBef>
              <a:spcAft>
                <a:spcPct val="35000"/>
              </a:spcAft>
            </a:pPr>
            <a:r>
              <a:rPr lang="en-US" sz="2400" kern="1200" dirty="0">
                <a:latin typeface="Candara" panose="020E0502030303020204" pitchFamily="34" charset="0"/>
              </a:rPr>
              <a:t>1H</a:t>
            </a:r>
          </a:p>
        </p:txBody>
      </p:sp>
      <p:pic>
        <p:nvPicPr>
          <p:cNvPr id="4" name="Imagem 3" descr="Cientistas criam o Capacitor de Fluxo, mas não para ..."/>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84159" y="4830782"/>
            <a:ext cx="3435005" cy="1803664"/>
          </a:xfrm>
          <a:prstGeom prst="rect">
            <a:avLst/>
          </a:prstGeom>
        </p:spPr>
      </p:pic>
    </p:spTree>
    <p:extLst>
      <p:ext uri="{BB962C8B-B14F-4D97-AF65-F5344CB8AC3E}">
        <p14:creationId xmlns:p14="http://schemas.microsoft.com/office/powerpoint/2010/main" val="185033534"/>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0" y="-13855"/>
            <a:ext cx="12192000" cy="6858000"/>
          </a:xfrm>
          <a:prstGeom prst="rect">
            <a:avLst/>
          </a:prstGeom>
        </p:spPr>
      </p:pic>
      <p:sp>
        <p:nvSpPr>
          <p:cNvPr id="65" name="CaixaDeTexto 64"/>
          <p:cNvSpPr txBox="1"/>
          <p:nvPr/>
        </p:nvSpPr>
        <p:spPr>
          <a:xfrm>
            <a:off x="9663744" y="47104"/>
            <a:ext cx="2395540" cy="1015663"/>
          </a:xfrm>
          <a:prstGeom prst="rect">
            <a:avLst/>
          </a:prstGeom>
          <a:noFill/>
        </p:spPr>
        <p:txBody>
          <a:bodyPr wrap="square" rtlCol="0">
            <a:spAutoFit/>
          </a:bodyPr>
          <a:lstStyle/>
          <a:p>
            <a:pPr algn="r"/>
            <a:r>
              <a:rPr lang="pt-BR" sz="2000" b="1" dirty="0">
                <a:solidFill>
                  <a:srgbClr val="FF0000"/>
                </a:solidFill>
              </a:rPr>
              <a:t>MAPEAMENTO DE FLUXO</a:t>
            </a:r>
            <a:br>
              <a:rPr lang="pt-BR" sz="2000" b="1" dirty="0">
                <a:solidFill>
                  <a:srgbClr val="FF0000"/>
                </a:solidFill>
              </a:rPr>
            </a:br>
            <a:r>
              <a:rPr lang="pt-BR" sz="2000" b="1" dirty="0">
                <a:solidFill>
                  <a:srgbClr val="FF0000"/>
                </a:solidFill>
              </a:rPr>
              <a:t>  PRODUTIVO</a:t>
            </a:r>
            <a:endParaRPr lang="pt-BR" sz="2000" dirty="0">
              <a:solidFill>
                <a:srgbClr val="FF0000"/>
              </a:solidFill>
            </a:endParaRPr>
          </a:p>
        </p:txBody>
      </p:sp>
      <p:sp>
        <p:nvSpPr>
          <p:cNvPr id="50" name="Hexagon 49"/>
          <p:cNvSpPr/>
          <p:nvPr/>
        </p:nvSpPr>
        <p:spPr>
          <a:xfrm>
            <a:off x="-27710" y="2485092"/>
            <a:ext cx="1945350" cy="2213953"/>
          </a:xfrm>
          <a:prstGeom prst="hexagon">
            <a:avLst>
              <a:gd name="adj" fmla="val 28570"/>
              <a:gd name="vf" fmla="val 11547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53" name="Hexagon 4"/>
          <p:cNvSpPr txBox="1"/>
          <p:nvPr/>
        </p:nvSpPr>
        <p:spPr>
          <a:xfrm>
            <a:off x="270266" y="3185721"/>
            <a:ext cx="1349397" cy="11673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1644650">
              <a:lnSpc>
                <a:spcPct val="90000"/>
              </a:lnSpc>
              <a:spcBef>
                <a:spcPct val="0"/>
              </a:spcBef>
              <a:spcAft>
                <a:spcPct val="35000"/>
              </a:spcAft>
            </a:pPr>
            <a:r>
              <a:rPr lang="en-US" sz="2400" dirty="0"/>
              <a:t>Como</a:t>
            </a:r>
          </a:p>
          <a:p>
            <a:pPr lvl="0" algn="ctr" defTabSz="1600200">
              <a:lnSpc>
                <a:spcPct val="90000"/>
              </a:lnSpc>
              <a:spcBef>
                <a:spcPct val="0"/>
              </a:spcBef>
              <a:spcAft>
                <a:spcPct val="35000"/>
              </a:spcAft>
            </a:pPr>
            <a:endParaRPr lang="en-US" kern="1200" dirty="0"/>
          </a:p>
        </p:txBody>
      </p:sp>
      <p:sp>
        <p:nvSpPr>
          <p:cNvPr id="8" name="Right Triangle 7"/>
          <p:cNvSpPr/>
          <p:nvPr/>
        </p:nvSpPr>
        <p:spPr>
          <a:xfrm rot="10800000">
            <a:off x="1500791" y="2485090"/>
            <a:ext cx="545290" cy="1106977"/>
          </a:xfrm>
          <a:prstGeom prst="rtTriangl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rtlCol="0" anchor="ctr"/>
          <a:lstStyle/>
          <a:p>
            <a:pPr algn="ctr"/>
            <a:endParaRPr lang="pt-BR"/>
          </a:p>
        </p:txBody>
      </p:sp>
      <p:sp>
        <p:nvSpPr>
          <p:cNvPr id="9" name="TextBox 8"/>
          <p:cNvSpPr txBox="1"/>
          <p:nvPr/>
        </p:nvSpPr>
        <p:spPr>
          <a:xfrm>
            <a:off x="2329104" y="1669016"/>
            <a:ext cx="9530387" cy="4934774"/>
          </a:xfrm>
          <a:prstGeom prst="rect">
            <a:avLst/>
          </a:prstGeom>
          <a:solidFill>
            <a:schemeClr val="bg1">
              <a:lumMod val="95000"/>
              <a:alpha val="40000"/>
            </a:schemeClr>
          </a:solidFill>
        </p:spPr>
        <p:txBody>
          <a:bodyPr wrap="square" rtlCol="0" anchor="ctr">
            <a:noAutofit/>
          </a:bodyPr>
          <a:lstStyle/>
          <a:p>
            <a:pPr marL="285750" indent="-285750">
              <a:lnSpc>
                <a:spcPct val="150000"/>
              </a:lnSpc>
              <a:buFont typeface="Arial" panose="020B0604020202020204" pitchFamily="34" charset="0"/>
              <a:buChar char="•"/>
            </a:pPr>
            <a:r>
              <a:rPr lang="pt-BR" dirty="0">
                <a:solidFill>
                  <a:schemeClr val="bg1"/>
                </a:solidFill>
              </a:rPr>
              <a:t>Uma implantação de sucesso, se faz necessário estabelecer um plano de migração detalhado e requer um planejamento de um projeto formal, minimamente estruturado e documentado.</a:t>
            </a:r>
          </a:p>
          <a:p>
            <a:pPr marL="285750" indent="-285750">
              <a:lnSpc>
                <a:spcPct val="150000"/>
              </a:lnSpc>
              <a:buFont typeface="Arial" panose="020B0604020202020204" pitchFamily="34" charset="0"/>
              <a:buChar char="•"/>
            </a:pPr>
            <a:endParaRPr lang="pt-BR" sz="400" dirty="0">
              <a:solidFill>
                <a:schemeClr val="bg1"/>
              </a:solidFill>
            </a:endParaRPr>
          </a:p>
          <a:p>
            <a:pPr marL="285750" indent="-285750">
              <a:lnSpc>
                <a:spcPct val="150000"/>
              </a:lnSpc>
              <a:buFont typeface="Arial" panose="020B0604020202020204" pitchFamily="34" charset="0"/>
              <a:buChar char="•"/>
            </a:pPr>
            <a:r>
              <a:rPr lang="pt-BR" dirty="0">
                <a:solidFill>
                  <a:schemeClr val="bg1"/>
                </a:solidFill>
              </a:rPr>
              <a:t>O foco está na criação de uma mensagem clara e correta na mente das pessoas e organizações envolvidas no processo de planejamento e desenvolvimento.</a:t>
            </a:r>
          </a:p>
          <a:p>
            <a:pPr marL="285750" indent="-285750">
              <a:lnSpc>
                <a:spcPct val="150000"/>
              </a:lnSpc>
              <a:buFont typeface="Arial" panose="020B0604020202020204" pitchFamily="34" charset="0"/>
              <a:buChar char="•"/>
            </a:pPr>
            <a:endParaRPr lang="pt-BR" sz="400" dirty="0">
              <a:solidFill>
                <a:schemeClr val="bg1"/>
              </a:solidFill>
            </a:endParaRPr>
          </a:p>
          <a:p>
            <a:pPr marL="285750" indent="-285750">
              <a:lnSpc>
                <a:spcPct val="150000"/>
              </a:lnSpc>
              <a:buFont typeface="Arial" panose="020B0604020202020204" pitchFamily="34" charset="0"/>
              <a:buChar char="•"/>
            </a:pPr>
            <a:r>
              <a:rPr lang="pt-BR" dirty="0">
                <a:solidFill>
                  <a:schemeClr val="bg1"/>
                </a:solidFill>
              </a:rPr>
              <a:t>A equipe responsável pela implementação do projeto usará o documento para ter uma ideia geral da quantidade de trabalho que precisará demandar, além do volume de pessoas necessárias e dos investimentos.</a:t>
            </a:r>
          </a:p>
          <a:p>
            <a:pPr marL="285750" indent="-285750">
              <a:lnSpc>
                <a:spcPct val="150000"/>
              </a:lnSpc>
              <a:buFont typeface="Arial" panose="020B0604020202020204" pitchFamily="34" charset="0"/>
              <a:buChar char="•"/>
            </a:pPr>
            <a:endParaRPr lang="pt-BR" sz="400" dirty="0">
              <a:solidFill>
                <a:schemeClr val="bg1"/>
              </a:solidFill>
            </a:endParaRPr>
          </a:p>
          <a:p>
            <a:pPr marL="285750" indent="-285750">
              <a:lnSpc>
                <a:spcPct val="150000"/>
              </a:lnSpc>
              <a:buFont typeface="Arial" panose="020B0604020202020204" pitchFamily="34" charset="0"/>
              <a:buChar char="•"/>
            </a:pPr>
            <a:r>
              <a:rPr lang="pt-BR" dirty="0">
                <a:solidFill>
                  <a:schemeClr val="bg1"/>
                </a:solidFill>
              </a:rPr>
              <a:t>Já a equipe de gerenciamento e análise, que vai controlar o andamento do projeto, deve considerar a descrição como a principal fonte de informações necessárias para o planejamento e desenvolvimento das próximas fases ate o momento da implantação.</a:t>
            </a:r>
          </a:p>
        </p:txBody>
      </p:sp>
      <p:sp>
        <p:nvSpPr>
          <p:cNvPr id="70" name="Right Triangle 69"/>
          <p:cNvSpPr/>
          <p:nvPr/>
        </p:nvSpPr>
        <p:spPr>
          <a:xfrm rot="10800000" flipV="1">
            <a:off x="1500790" y="3652476"/>
            <a:ext cx="545291" cy="1046570"/>
          </a:xfrm>
          <a:prstGeom prst="rtTriangle">
            <a:avLst/>
          </a:prstGeom>
          <a:solidFill>
            <a:schemeClr val="accent2">
              <a:lumMod val="75000"/>
            </a:schemeClr>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rtlCol="0" anchor="ctr"/>
          <a:lstStyle/>
          <a:p>
            <a:pPr algn="ctr"/>
            <a:endParaRPr lang="pt-BR"/>
          </a:p>
        </p:txBody>
      </p:sp>
      <p:sp>
        <p:nvSpPr>
          <p:cNvPr id="75" name="Hexagon 74">
            <a:hlinkClick r:id="rId3" action="ppaction://hlinksldjump"/>
          </p:cNvPr>
          <p:cNvSpPr/>
          <p:nvPr/>
        </p:nvSpPr>
        <p:spPr>
          <a:xfrm>
            <a:off x="8448969" y="90054"/>
            <a:ext cx="1214775" cy="990601"/>
          </a:xfrm>
          <a:prstGeom prst="hexagon">
            <a:avLst>
              <a:gd name="adj" fmla="val 28570"/>
              <a:gd name="vf" fmla="val 115470"/>
            </a:avLst>
          </a:prstGeom>
          <a:solidFill>
            <a:schemeClr val="tx1">
              <a:lumMod val="85000"/>
              <a:lumOff val="15000"/>
            </a:schemeClr>
          </a:solidFill>
          <a:ln>
            <a:solidFill>
              <a:schemeClr val="bg2">
                <a:lumMod val="50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76" name="Hexagon 4">
            <a:hlinkClick r:id="rId3" action="ppaction://hlinksldjump"/>
          </p:cNvPr>
          <p:cNvSpPr txBox="1"/>
          <p:nvPr/>
        </p:nvSpPr>
        <p:spPr>
          <a:xfrm>
            <a:off x="8650274" y="254210"/>
            <a:ext cx="812164" cy="6622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2133600">
              <a:lnSpc>
                <a:spcPct val="90000"/>
              </a:lnSpc>
              <a:spcBef>
                <a:spcPct val="0"/>
              </a:spcBef>
              <a:spcAft>
                <a:spcPct val="35000"/>
              </a:spcAft>
            </a:pPr>
            <a:r>
              <a:rPr lang="en-US" sz="2400" kern="1200" dirty="0"/>
              <a:t>5W</a:t>
            </a:r>
          </a:p>
          <a:p>
            <a:pPr lvl="0" algn="ctr" defTabSz="2133600">
              <a:lnSpc>
                <a:spcPct val="90000"/>
              </a:lnSpc>
              <a:spcBef>
                <a:spcPct val="0"/>
              </a:spcBef>
              <a:spcAft>
                <a:spcPct val="35000"/>
              </a:spcAft>
            </a:pPr>
            <a:r>
              <a:rPr lang="en-US" sz="2400" kern="1200" dirty="0"/>
              <a:t>1H</a:t>
            </a:r>
          </a:p>
        </p:txBody>
      </p:sp>
    </p:spTree>
    <p:extLst>
      <p:ext uri="{BB962C8B-B14F-4D97-AF65-F5344CB8AC3E}">
        <p14:creationId xmlns:p14="http://schemas.microsoft.com/office/powerpoint/2010/main" val="46797529"/>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0" y="-13855"/>
            <a:ext cx="12192000" cy="6858000"/>
          </a:xfrm>
          <a:prstGeom prst="rect">
            <a:avLst/>
          </a:prstGeom>
        </p:spPr>
      </p:pic>
      <p:sp>
        <p:nvSpPr>
          <p:cNvPr id="65" name="CaixaDeTexto 64"/>
          <p:cNvSpPr txBox="1"/>
          <p:nvPr/>
        </p:nvSpPr>
        <p:spPr>
          <a:xfrm>
            <a:off x="9663744" y="47104"/>
            <a:ext cx="2395540" cy="1015663"/>
          </a:xfrm>
          <a:prstGeom prst="rect">
            <a:avLst/>
          </a:prstGeom>
          <a:noFill/>
        </p:spPr>
        <p:txBody>
          <a:bodyPr wrap="square" rtlCol="0">
            <a:spAutoFit/>
          </a:bodyPr>
          <a:lstStyle/>
          <a:p>
            <a:pPr algn="r"/>
            <a:r>
              <a:rPr lang="pt-BR" sz="2000" b="1" dirty="0">
                <a:solidFill>
                  <a:srgbClr val="FF0000"/>
                </a:solidFill>
                <a:latin typeface="Arial Black" panose="020B0A04020102020204" pitchFamily="34" charset="0"/>
              </a:rPr>
              <a:t>MAPEAMENTO DE FLUXO</a:t>
            </a:r>
            <a:br>
              <a:rPr lang="pt-BR" sz="2000" b="1" dirty="0">
                <a:solidFill>
                  <a:srgbClr val="FF0000"/>
                </a:solidFill>
                <a:latin typeface="Arial Black" panose="020B0A04020102020204" pitchFamily="34" charset="0"/>
              </a:rPr>
            </a:br>
            <a:r>
              <a:rPr lang="pt-BR" sz="2000" b="1" dirty="0">
                <a:solidFill>
                  <a:srgbClr val="FF0000"/>
                </a:solidFill>
                <a:latin typeface="Arial Black" panose="020B0A04020102020204" pitchFamily="34" charset="0"/>
              </a:rPr>
              <a:t>  PRODUTIVO</a:t>
            </a:r>
            <a:endParaRPr lang="pt-BR" sz="2000" dirty="0">
              <a:solidFill>
                <a:srgbClr val="FF0000"/>
              </a:solidFill>
            </a:endParaRPr>
          </a:p>
        </p:txBody>
      </p:sp>
      <p:sp>
        <p:nvSpPr>
          <p:cNvPr id="50" name="Hexagon 49"/>
          <p:cNvSpPr/>
          <p:nvPr/>
        </p:nvSpPr>
        <p:spPr>
          <a:xfrm>
            <a:off x="-27710" y="2485092"/>
            <a:ext cx="1945350" cy="2213953"/>
          </a:xfrm>
          <a:prstGeom prst="hexagon">
            <a:avLst>
              <a:gd name="adj" fmla="val 28570"/>
              <a:gd name="vf" fmla="val 11547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53" name="Hexagon 4"/>
          <p:cNvSpPr txBox="1"/>
          <p:nvPr/>
        </p:nvSpPr>
        <p:spPr>
          <a:xfrm>
            <a:off x="270266" y="3185721"/>
            <a:ext cx="1349397" cy="11673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1644650">
              <a:lnSpc>
                <a:spcPct val="90000"/>
              </a:lnSpc>
              <a:spcBef>
                <a:spcPct val="0"/>
              </a:spcBef>
              <a:spcAft>
                <a:spcPct val="35000"/>
              </a:spcAft>
            </a:pPr>
            <a:r>
              <a:rPr lang="en-US" sz="2400" dirty="0"/>
              <a:t>Como</a:t>
            </a:r>
          </a:p>
          <a:p>
            <a:pPr lvl="0" algn="ctr" defTabSz="1600200">
              <a:lnSpc>
                <a:spcPct val="90000"/>
              </a:lnSpc>
              <a:spcBef>
                <a:spcPct val="0"/>
              </a:spcBef>
              <a:spcAft>
                <a:spcPct val="35000"/>
              </a:spcAft>
            </a:pPr>
            <a:endParaRPr lang="en-US" kern="1200" dirty="0"/>
          </a:p>
        </p:txBody>
      </p:sp>
      <p:sp>
        <p:nvSpPr>
          <p:cNvPr id="8" name="Right Triangle 7"/>
          <p:cNvSpPr/>
          <p:nvPr/>
        </p:nvSpPr>
        <p:spPr>
          <a:xfrm rot="10800000">
            <a:off x="1500791" y="2485090"/>
            <a:ext cx="545290" cy="1106977"/>
          </a:xfrm>
          <a:prstGeom prst="rtTriangl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rtlCol="0" anchor="ctr"/>
          <a:lstStyle/>
          <a:p>
            <a:pPr algn="ctr"/>
            <a:endParaRPr lang="pt-BR"/>
          </a:p>
        </p:txBody>
      </p:sp>
      <p:sp>
        <p:nvSpPr>
          <p:cNvPr id="9" name="TextBox 8"/>
          <p:cNvSpPr txBox="1"/>
          <p:nvPr/>
        </p:nvSpPr>
        <p:spPr>
          <a:xfrm>
            <a:off x="2329104" y="1669016"/>
            <a:ext cx="9530387" cy="4537820"/>
          </a:xfrm>
          <a:prstGeom prst="rect">
            <a:avLst/>
          </a:prstGeom>
          <a:solidFill>
            <a:schemeClr val="bg1">
              <a:lumMod val="95000"/>
              <a:alpha val="40000"/>
            </a:schemeClr>
          </a:solidFill>
        </p:spPr>
        <p:txBody>
          <a:bodyPr wrap="square" rtlCol="0" anchor="ctr">
            <a:noAutofit/>
          </a:bodyPr>
          <a:lstStyle/>
          <a:p>
            <a:pPr marL="342900" indent="-342900">
              <a:lnSpc>
                <a:spcPct val="200000"/>
              </a:lnSpc>
              <a:buFont typeface="Arial" panose="020B0604020202020204" pitchFamily="34" charset="0"/>
              <a:buChar char="•"/>
            </a:pPr>
            <a:r>
              <a:rPr lang="pt-BR" sz="2000" dirty="0">
                <a:solidFill>
                  <a:schemeClr val="bg1"/>
                </a:solidFill>
              </a:rPr>
              <a:t>Sua equipe é essencial para realizar grande parte do trabalho. Por isso, vale a pena verificar com eles o nível de satisfação com o projeto.</a:t>
            </a:r>
          </a:p>
          <a:p>
            <a:pPr marL="342900" indent="-342900">
              <a:lnSpc>
                <a:spcPct val="200000"/>
              </a:lnSpc>
              <a:buFont typeface="Arial" panose="020B0604020202020204" pitchFamily="34" charset="0"/>
              <a:buChar char="•"/>
            </a:pPr>
            <a:endParaRPr lang="pt-BR" sz="2000" dirty="0">
              <a:solidFill>
                <a:schemeClr val="bg1"/>
              </a:solidFill>
            </a:endParaRPr>
          </a:p>
          <a:p>
            <a:pPr marL="342900" indent="-342900">
              <a:lnSpc>
                <a:spcPct val="200000"/>
              </a:lnSpc>
              <a:buFont typeface="Arial" panose="020B0604020202020204" pitchFamily="34" charset="0"/>
              <a:buChar char="•"/>
            </a:pPr>
            <a:r>
              <a:rPr lang="pt-BR" sz="2000" dirty="0">
                <a:solidFill>
                  <a:schemeClr val="bg1"/>
                </a:solidFill>
              </a:rPr>
              <a:t>Descubra como eles estão se sentindo sobre o projeto e o que você poderia estar fazendo de forma diferente.</a:t>
            </a:r>
          </a:p>
        </p:txBody>
      </p:sp>
      <p:sp>
        <p:nvSpPr>
          <p:cNvPr id="70" name="Right Triangle 69"/>
          <p:cNvSpPr/>
          <p:nvPr/>
        </p:nvSpPr>
        <p:spPr>
          <a:xfrm rot="10800000" flipV="1">
            <a:off x="1500790" y="3652476"/>
            <a:ext cx="545291" cy="1046570"/>
          </a:xfrm>
          <a:prstGeom prst="rtTriangle">
            <a:avLst/>
          </a:prstGeom>
          <a:solidFill>
            <a:schemeClr val="accent2">
              <a:lumMod val="75000"/>
            </a:schemeClr>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rtlCol="0" anchor="ctr"/>
          <a:lstStyle/>
          <a:p>
            <a:pPr algn="ctr"/>
            <a:endParaRPr lang="pt-BR"/>
          </a:p>
        </p:txBody>
      </p:sp>
      <p:sp>
        <p:nvSpPr>
          <p:cNvPr id="75" name="Hexagon 74">
            <a:hlinkClick r:id="rId3" action="ppaction://hlinksldjump"/>
          </p:cNvPr>
          <p:cNvSpPr/>
          <p:nvPr/>
        </p:nvSpPr>
        <p:spPr>
          <a:xfrm>
            <a:off x="8448969" y="90054"/>
            <a:ext cx="1214775" cy="990601"/>
          </a:xfrm>
          <a:prstGeom prst="hexagon">
            <a:avLst>
              <a:gd name="adj" fmla="val 28570"/>
              <a:gd name="vf" fmla="val 115470"/>
            </a:avLst>
          </a:prstGeom>
          <a:solidFill>
            <a:schemeClr val="tx1">
              <a:lumMod val="85000"/>
              <a:lumOff val="15000"/>
            </a:schemeClr>
          </a:solidFill>
          <a:ln>
            <a:solidFill>
              <a:schemeClr val="bg2">
                <a:lumMod val="50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76" name="Hexagon 4">
            <a:hlinkClick r:id="rId3" action="ppaction://hlinksldjump"/>
          </p:cNvPr>
          <p:cNvSpPr txBox="1"/>
          <p:nvPr/>
        </p:nvSpPr>
        <p:spPr>
          <a:xfrm>
            <a:off x="8650274" y="254210"/>
            <a:ext cx="812164" cy="6622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2133600">
              <a:lnSpc>
                <a:spcPct val="90000"/>
              </a:lnSpc>
              <a:spcBef>
                <a:spcPct val="0"/>
              </a:spcBef>
              <a:spcAft>
                <a:spcPct val="35000"/>
              </a:spcAft>
            </a:pPr>
            <a:r>
              <a:rPr lang="en-US" sz="2400" kern="1200" dirty="0">
                <a:latin typeface="Candara" panose="020E0502030303020204" pitchFamily="34" charset="0"/>
              </a:rPr>
              <a:t>5W</a:t>
            </a:r>
          </a:p>
          <a:p>
            <a:pPr lvl="0" algn="ctr" defTabSz="2133600">
              <a:lnSpc>
                <a:spcPct val="90000"/>
              </a:lnSpc>
              <a:spcBef>
                <a:spcPct val="0"/>
              </a:spcBef>
              <a:spcAft>
                <a:spcPct val="35000"/>
              </a:spcAft>
            </a:pPr>
            <a:r>
              <a:rPr lang="en-US" sz="2400" kern="1200" dirty="0">
                <a:latin typeface="Candara" panose="020E0502030303020204" pitchFamily="34" charset="0"/>
              </a:rPr>
              <a:t>1H</a:t>
            </a:r>
          </a:p>
        </p:txBody>
      </p:sp>
      <p:pic>
        <p:nvPicPr>
          <p:cNvPr id="3" name="Imagem 2" descr="Blog Jakeline Magna: Sucesso!!"/>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0273" y="4967476"/>
            <a:ext cx="2627525" cy="1527746"/>
          </a:xfrm>
          <a:prstGeom prst="rect">
            <a:avLst/>
          </a:prstGeom>
        </p:spPr>
      </p:pic>
    </p:spTree>
    <p:extLst>
      <p:ext uri="{BB962C8B-B14F-4D97-AF65-F5344CB8AC3E}">
        <p14:creationId xmlns:p14="http://schemas.microsoft.com/office/powerpoint/2010/main" val="1952216372"/>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1" y="-1"/>
            <a:ext cx="12593314" cy="6909173"/>
          </a:xfrm>
          <a:prstGeom prst="rect">
            <a:avLst/>
          </a:prstGeom>
        </p:spPr>
      </p:pic>
      <p:sp>
        <p:nvSpPr>
          <p:cNvPr id="3" name="Retângulo 2"/>
          <p:cNvSpPr/>
          <p:nvPr/>
        </p:nvSpPr>
        <p:spPr>
          <a:xfrm>
            <a:off x="2315496" y="585782"/>
            <a:ext cx="7949381" cy="646331"/>
          </a:xfrm>
          <a:prstGeom prst="rect">
            <a:avLst/>
          </a:prstGeom>
        </p:spPr>
        <p:txBody>
          <a:bodyPr wrap="square">
            <a:spAutoFit/>
          </a:bodyPr>
          <a:lstStyle/>
          <a:p>
            <a:r>
              <a:rPr lang="pt-BR" sz="3600" dirty="0">
                <a:solidFill>
                  <a:schemeClr val="bg1"/>
                </a:solidFill>
              </a:rPr>
              <a:t>“A tecnologia move o mundo.”</a:t>
            </a:r>
          </a:p>
        </p:txBody>
      </p:sp>
      <p:sp>
        <p:nvSpPr>
          <p:cNvPr id="4" name="Retângulo 3"/>
          <p:cNvSpPr/>
          <p:nvPr/>
        </p:nvSpPr>
        <p:spPr>
          <a:xfrm>
            <a:off x="7713406" y="1235955"/>
            <a:ext cx="1155445" cy="369332"/>
          </a:xfrm>
          <a:prstGeom prst="rect">
            <a:avLst/>
          </a:prstGeom>
        </p:spPr>
        <p:txBody>
          <a:bodyPr wrap="none">
            <a:spAutoFit/>
          </a:bodyPr>
          <a:lstStyle/>
          <a:p>
            <a:r>
              <a:rPr lang="pt-BR" dirty="0">
                <a:solidFill>
                  <a:schemeClr val="bg1"/>
                </a:solidFill>
              </a:rPr>
              <a:t>Steve Jobs</a:t>
            </a:r>
          </a:p>
        </p:txBody>
      </p:sp>
      <p:sp>
        <p:nvSpPr>
          <p:cNvPr id="5" name="Retângulo 4"/>
          <p:cNvSpPr/>
          <p:nvPr/>
        </p:nvSpPr>
        <p:spPr>
          <a:xfrm>
            <a:off x="7713406" y="5648321"/>
            <a:ext cx="3310070" cy="923330"/>
          </a:xfrm>
          <a:prstGeom prst="rect">
            <a:avLst/>
          </a:prstGeom>
        </p:spPr>
        <p:txBody>
          <a:bodyPr wrap="square">
            <a:spAutoFit/>
          </a:bodyPr>
          <a:lstStyle/>
          <a:p>
            <a:r>
              <a:rPr lang="pt-BR" sz="5400" dirty="0">
                <a:solidFill>
                  <a:schemeClr val="bg1"/>
                </a:solidFill>
                <a:latin typeface="Arial" panose="020B0604020202020204" pitchFamily="34" charset="0"/>
                <a:cs typeface="Arial" panose="020B0604020202020204" pitchFamily="34" charset="0"/>
              </a:rPr>
              <a:t>Obrigada!</a:t>
            </a:r>
          </a:p>
        </p:txBody>
      </p:sp>
    </p:spTree>
    <p:extLst>
      <p:ext uri="{BB962C8B-B14F-4D97-AF65-F5344CB8AC3E}">
        <p14:creationId xmlns:p14="http://schemas.microsoft.com/office/powerpoint/2010/main" val="8464605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pic>
        <p:nvPicPr>
          <p:cNvPr id="1026" name="Picture 2" descr="Como Escolher uma Catraca para Controle de Acesso">
            <a:extLst>
              <a:ext uri="{FF2B5EF4-FFF2-40B4-BE49-F238E27FC236}">
                <a16:creationId xmlns:a16="http://schemas.microsoft.com/office/drawing/2014/main" id="{0539A5CF-CD4E-43A0-9BCF-05709D6E9F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598" y="2225910"/>
            <a:ext cx="4012722" cy="267028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Surface Laptop Go, 256GB SSD, i5, 8GB RAM, Blue, 12.4” Touchscreen Display, Microsoft, Computer">
            <a:extLst>
              <a:ext uri="{FF2B5EF4-FFF2-40B4-BE49-F238E27FC236}">
                <a16:creationId xmlns:a16="http://schemas.microsoft.com/office/drawing/2014/main" id="{4A3CE834-3BE4-45B6-8AF2-426E0A18DC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9335" y="1915665"/>
            <a:ext cx="3593465" cy="3547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0535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15" name="CaixaDeTexto 14">
            <a:extLst>
              <a:ext uri="{FF2B5EF4-FFF2-40B4-BE49-F238E27FC236}">
                <a16:creationId xmlns:a16="http://schemas.microsoft.com/office/drawing/2014/main" id="{65221482-5D55-4847-B95B-52AAA7F157BE}"/>
              </a:ext>
            </a:extLst>
          </p:cNvPr>
          <p:cNvSpPr txBox="1"/>
          <p:nvPr/>
        </p:nvSpPr>
        <p:spPr>
          <a:xfrm>
            <a:off x="823141" y="3816653"/>
            <a:ext cx="5590505" cy="430887"/>
          </a:xfrm>
          <a:prstGeom prst="rect">
            <a:avLst/>
          </a:prstGeom>
          <a:noFill/>
        </p:spPr>
        <p:txBody>
          <a:bodyPr wrap="none" rtlCol="0">
            <a:spAutoFit/>
          </a:bodyPr>
          <a:lstStyle/>
          <a:p>
            <a:r>
              <a:rPr lang="pt-BR" sz="2200" dirty="0" err="1"/>
              <a:t>Machine</a:t>
            </a:r>
            <a:r>
              <a:rPr lang="pt-BR" sz="2200" dirty="0"/>
              <a:t> Learning </a:t>
            </a:r>
            <a:r>
              <a:rPr lang="pt-BR" sz="2200" dirty="0" err="1"/>
              <a:t>Enginnering</a:t>
            </a:r>
            <a:r>
              <a:rPr lang="pt-BR" sz="2200" dirty="0"/>
              <a:t> – Andriy </a:t>
            </a:r>
            <a:r>
              <a:rPr lang="pt-BR" sz="2200" dirty="0" err="1"/>
              <a:t>Burkov</a:t>
            </a:r>
            <a:r>
              <a:rPr lang="pt-BR" sz="2200" dirty="0"/>
              <a:t> </a:t>
            </a:r>
          </a:p>
        </p:txBody>
      </p:sp>
      <p:pic>
        <p:nvPicPr>
          <p:cNvPr id="4" name="Imagem 3">
            <a:extLst>
              <a:ext uri="{FF2B5EF4-FFF2-40B4-BE49-F238E27FC236}">
                <a16:creationId xmlns:a16="http://schemas.microsoft.com/office/drawing/2014/main" id="{F5C93072-39F8-444E-82DF-8DFF990E4760}"/>
              </a:ext>
            </a:extLst>
          </p:cNvPr>
          <p:cNvPicPr>
            <a:picLocks noChangeAspect="1"/>
          </p:cNvPicPr>
          <p:nvPr/>
        </p:nvPicPr>
        <p:blipFill>
          <a:blip r:embed="rId3"/>
          <a:stretch>
            <a:fillRect/>
          </a:stretch>
        </p:blipFill>
        <p:spPr>
          <a:xfrm>
            <a:off x="261983" y="1490912"/>
            <a:ext cx="5616867" cy="1938088"/>
          </a:xfrm>
          <a:prstGeom prst="rect">
            <a:avLst/>
          </a:prstGeom>
        </p:spPr>
      </p:pic>
      <p:pic>
        <p:nvPicPr>
          <p:cNvPr id="6" name="Gráfico 5" descr="Seta com giro para a esquerda">
            <a:extLst>
              <a:ext uri="{FF2B5EF4-FFF2-40B4-BE49-F238E27FC236}">
                <a16:creationId xmlns:a16="http://schemas.microsoft.com/office/drawing/2014/main" id="{7F9067AA-8048-4C34-911A-D7F3E88ACC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108716" y="3200741"/>
            <a:ext cx="1175697" cy="1175697"/>
          </a:xfrm>
          <a:prstGeom prst="rect">
            <a:avLst/>
          </a:prstGeom>
        </p:spPr>
      </p:pic>
      <p:sp>
        <p:nvSpPr>
          <p:cNvPr id="13" name="CaixaDeTexto 12">
            <a:extLst>
              <a:ext uri="{FF2B5EF4-FFF2-40B4-BE49-F238E27FC236}">
                <a16:creationId xmlns:a16="http://schemas.microsoft.com/office/drawing/2014/main" id="{732147EC-5ECB-48C1-A280-C7CEE8A805A3}"/>
              </a:ext>
            </a:extLst>
          </p:cNvPr>
          <p:cNvSpPr txBox="1"/>
          <p:nvPr/>
        </p:nvSpPr>
        <p:spPr>
          <a:xfrm>
            <a:off x="3517158" y="11077425"/>
            <a:ext cx="3638753" cy="307777"/>
          </a:xfrm>
          <a:prstGeom prst="rect">
            <a:avLst/>
          </a:prstGeom>
          <a:noFill/>
        </p:spPr>
        <p:txBody>
          <a:bodyPr wrap="none" rtlCol="0">
            <a:spAutoFit/>
          </a:bodyPr>
          <a:lstStyle/>
          <a:p>
            <a:r>
              <a:rPr lang="pt-BR" sz="1400" dirty="0" err="1"/>
              <a:t>Machine</a:t>
            </a:r>
            <a:r>
              <a:rPr lang="pt-BR" sz="1400" dirty="0"/>
              <a:t> Learning </a:t>
            </a:r>
            <a:r>
              <a:rPr lang="pt-BR" sz="1400" dirty="0" err="1"/>
              <a:t>Enginnering</a:t>
            </a:r>
            <a:r>
              <a:rPr lang="pt-BR" sz="1400" dirty="0"/>
              <a:t> – Andriy </a:t>
            </a:r>
            <a:r>
              <a:rPr lang="pt-BR" sz="1400" dirty="0" err="1"/>
              <a:t>Burkov</a:t>
            </a:r>
            <a:r>
              <a:rPr lang="pt-BR" sz="1400" dirty="0"/>
              <a:t> </a:t>
            </a:r>
          </a:p>
        </p:txBody>
      </p:sp>
      <p:sp>
        <p:nvSpPr>
          <p:cNvPr id="7" name="Imagem 10">
            <a:extLst>
              <a:ext uri="{FF2B5EF4-FFF2-40B4-BE49-F238E27FC236}">
                <a16:creationId xmlns:a16="http://schemas.microsoft.com/office/drawing/2014/main" id="{D7DC8558-5D0C-43F3-9DF8-C5FA0A9C17AA}"/>
              </a:ext>
            </a:extLst>
          </p:cNvPr>
          <p:cNvSpPr/>
          <p:nvPr/>
        </p:nvSpPr>
        <p:spPr>
          <a:xfrm>
            <a:off x="5878800" y="0"/>
            <a:ext cx="6312960" cy="6857640"/>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blipFill rotWithShape="0">
            <a:blip r:embed="rId6"/>
            <a:srcRect/>
            <a:stretch/>
          </a:blipFill>
          <a:ln w="0">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608810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pic>
        <p:nvPicPr>
          <p:cNvPr id="1026" name="Picture 2" descr="Como Escolher uma Catraca para Controle de Acesso">
            <a:extLst>
              <a:ext uri="{FF2B5EF4-FFF2-40B4-BE49-F238E27FC236}">
                <a16:creationId xmlns:a16="http://schemas.microsoft.com/office/drawing/2014/main" id="{0539A5CF-CD4E-43A0-9BCF-05709D6E9F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598" y="2225910"/>
            <a:ext cx="4012722" cy="267028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Surface Laptop Go, 256GB SSD, i5, 8GB RAM, Blue, 12.4” Touchscreen Display, Microsoft, Computer">
            <a:extLst>
              <a:ext uri="{FF2B5EF4-FFF2-40B4-BE49-F238E27FC236}">
                <a16:creationId xmlns:a16="http://schemas.microsoft.com/office/drawing/2014/main" id="{4A3CE834-3BE4-45B6-8AF2-426E0A18DC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9335" y="1915665"/>
            <a:ext cx="3593465" cy="3547395"/>
          </a:xfrm>
          <a:prstGeom prst="rect">
            <a:avLst/>
          </a:prstGeom>
          <a:noFill/>
          <a:extLst>
            <a:ext uri="{909E8E84-426E-40DD-AFC4-6F175D3DCCD1}">
              <a14:hiddenFill xmlns:a14="http://schemas.microsoft.com/office/drawing/2010/main">
                <a:solidFill>
                  <a:srgbClr val="FFFFFF"/>
                </a:solidFill>
              </a14:hiddenFill>
            </a:ext>
          </a:extLst>
        </p:spPr>
      </p:pic>
      <p:sp>
        <p:nvSpPr>
          <p:cNvPr id="4" name="Divisa 5">
            <a:extLst>
              <a:ext uri="{FF2B5EF4-FFF2-40B4-BE49-F238E27FC236}">
                <a16:creationId xmlns:a16="http://schemas.microsoft.com/office/drawing/2014/main" id="{C50CDC4A-6713-4FEE-80D8-189F59AC3A2B}"/>
              </a:ext>
            </a:extLst>
          </p:cNvPr>
          <p:cNvSpPr/>
          <p:nvPr/>
        </p:nvSpPr>
        <p:spPr>
          <a:xfrm>
            <a:off x="6081335" y="3275362"/>
            <a:ext cx="1548000" cy="828000"/>
          </a:xfrm>
          <a:prstGeom prst="chevron">
            <a:avLst>
              <a:gd name="adj" fmla="val 42947"/>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Acesso</a:t>
            </a:r>
          </a:p>
        </p:txBody>
      </p:sp>
    </p:spTree>
    <p:extLst>
      <p:ext uri="{BB962C8B-B14F-4D97-AF65-F5344CB8AC3E}">
        <p14:creationId xmlns:p14="http://schemas.microsoft.com/office/powerpoint/2010/main" val="1461660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47" name="Fluxograma: Processo 46">
            <a:extLst>
              <a:ext uri="{FF2B5EF4-FFF2-40B4-BE49-F238E27FC236}">
                <a16:creationId xmlns:a16="http://schemas.microsoft.com/office/drawing/2014/main" id="{B35F141A-6A58-4053-893A-F352134D95D0}"/>
              </a:ext>
            </a:extLst>
          </p:cNvPr>
          <p:cNvSpPr/>
          <p:nvPr/>
        </p:nvSpPr>
        <p:spPr>
          <a:xfrm>
            <a:off x="438912" y="804672"/>
            <a:ext cx="11091672" cy="5120640"/>
          </a:xfrm>
          <a:prstGeom prst="flowChart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Divisa 5">
            <a:extLst>
              <a:ext uri="{FF2B5EF4-FFF2-40B4-BE49-F238E27FC236}">
                <a16:creationId xmlns:a16="http://schemas.microsoft.com/office/drawing/2014/main" id="{FE9B04F4-644F-4678-BB92-267C66F1E4B0}"/>
              </a:ext>
            </a:extLst>
          </p:cNvPr>
          <p:cNvSpPr/>
          <p:nvPr/>
        </p:nvSpPr>
        <p:spPr>
          <a:xfrm>
            <a:off x="900457" y="1108835"/>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Acesso</a:t>
            </a:r>
          </a:p>
        </p:txBody>
      </p:sp>
      <p:sp>
        <p:nvSpPr>
          <p:cNvPr id="7" name="Divisa 6">
            <a:extLst>
              <a:ext uri="{FF2B5EF4-FFF2-40B4-BE49-F238E27FC236}">
                <a16:creationId xmlns:a16="http://schemas.microsoft.com/office/drawing/2014/main" id="{2D5B0794-E0E2-44BF-BC6B-8ED22B129366}"/>
              </a:ext>
            </a:extLst>
          </p:cNvPr>
          <p:cNvSpPr/>
          <p:nvPr/>
        </p:nvSpPr>
        <p:spPr>
          <a:xfrm>
            <a:off x="1938617" y="2282497"/>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Capacidade de Processamento</a:t>
            </a:r>
          </a:p>
        </p:txBody>
      </p:sp>
      <p:sp>
        <p:nvSpPr>
          <p:cNvPr id="8" name="Divisa 7">
            <a:extLst>
              <a:ext uri="{FF2B5EF4-FFF2-40B4-BE49-F238E27FC236}">
                <a16:creationId xmlns:a16="http://schemas.microsoft.com/office/drawing/2014/main" id="{E454B1F0-37D4-44B5-897D-18D2A3412A34}"/>
              </a:ext>
            </a:extLst>
          </p:cNvPr>
          <p:cNvSpPr/>
          <p:nvPr/>
        </p:nvSpPr>
        <p:spPr>
          <a:xfrm>
            <a:off x="4367973" y="2282497"/>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Capacidade de Armazenamento</a:t>
            </a:r>
          </a:p>
        </p:txBody>
      </p:sp>
      <p:sp>
        <p:nvSpPr>
          <p:cNvPr id="9" name="Divisa 8">
            <a:extLst>
              <a:ext uri="{FF2B5EF4-FFF2-40B4-BE49-F238E27FC236}">
                <a16:creationId xmlns:a16="http://schemas.microsoft.com/office/drawing/2014/main" id="{73CB9E3C-8323-456A-9CA9-0B4361576162}"/>
              </a:ext>
            </a:extLst>
          </p:cNvPr>
          <p:cNvSpPr/>
          <p:nvPr/>
        </p:nvSpPr>
        <p:spPr>
          <a:xfrm>
            <a:off x="6797329" y="2282497"/>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SLA de Processamento </a:t>
            </a:r>
          </a:p>
        </p:txBody>
      </p:sp>
      <p:sp>
        <p:nvSpPr>
          <p:cNvPr id="10" name="Divisa 9">
            <a:extLst>
              <a:ext uri="{FF2B5EF4-FFF2-40B4-BE49-F238E27FC236}">
                <a16:creationId xmlns:a16="http://schemas.microsoft.com/office/drawing/2014/main" id="{C16C62E6-8898-4934-B7E5-F8B468978EB3}"/>
              </a:ext>
            </a:extLst>
          </p:cNvPr>
          <p:cNvSpPr/>
          <p:nvPr/>
        </p:nvSpPr>
        <p:spPr>
          <a:xfrm>
            <a:off x="9226685" y="2282497"/>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Janela de Processamento</a:t>
            </a:r>
          </a:p>
        </p:txBody>
      </p:sp>
      <p:sp>
        <p:nvSpPr>
          <p:cNvPr id="11" name="Divisa 10">
            <a:extLst>
              <a:ext uri="{FF2B5EF4-FFF2-40B4-BE49-F238E27FC236}">
                <a16:creationId xmlns:a16="http://schemas.microsoft.com/office/drawing/2014/main" id="{4DE5F459-E863-41A6-99B4-8BBA28698744}"/>
              </a:ext>
            </a:extLst>
          </p:cNvPr>
          <p:cNvSpPr/>
          <p:nvPr/>
        </p:nvSpPr>
        <p:spPr>
          <a:xfrm>
            <a:off x="6810040" y="3524497"/>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Plano de Contingência </a:t>
            </a:r>
          </a:p>
        </p:txBody>
      </p:sp>
      <p:sp>
        <p:nvSpPr>
          <p:cNvPr id="12" name="Divisa 10">
            <a:extLst>
              <a:ext uri="{FF2B5EF4-FFF2-40B4-BE49-F238E27FC236}">
                <a16:creationId xmlns:a16="http://schemas.microsoft.com/office/drawing/2014/main" id="{5244F353-9DB5-4ADC-BDD4-922EBDE16D53}"/>
              </a:ext>
            </a:extLst>
          </p:cNvPr>
          <p:cNvSpPr/>
          <p:nvPr/>
        </p:nvSpPr>
        <p:spPr>
          <a:xfrm>
            <a:off x="4370768" y="3524497"/>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Periodicidade de Processamento</a:t>
            </a:r>
          </a:p>
        </p:txBody>
      </p:sp>
      <p:sp>
        <p:nvSpPr>
          <p:cNvPr id="13" name="Divisa 10">
            <a:extLst>
              <a:ext uri="{FF2B5EF4-FFF2-40B4-BE49-F238E27FC236}">
                <a16:creationId xmlns:a16="http://schemas.microsoft.com/office/drawing/2014/main" id="{CEFFBE15-1755-4AAC-B516-A1CAD4CFBE71}"/>
              </a:ext>
            </a:extLst>
          </p:cNvPr>
          <p:cNvSpPr/>
          <p:nvPr/>
        </p:nvSpPr>
        <p:spPr>
          <a:xfrm>
            <a:off x="1959634" y="3524497"/>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Modelo de Incremento</a:t>
            </a:r>
          </a:p>
        </p:txBody>
      </p:sp>
      <p:sp>
        <p:nvSpPr>
          <p:cNvPr id="14" name="Divisa 10">
            <a:extLst>
              <a:ext uri="{FF2B5EF4-FFF2-40B4-BE49-F238E27FC236}">
                <a16:creationId xmlns:a16="http://schemas.microsoft.com/office/drawing/2014/main" id="{CACA4A5A-6B15-40EE-A76B-CC6B73516BD2}"/>
              </a:ext>
            </a:extLst>
          </p:cNvPr>
          <p:cNvSpPr/>
          <p:nvPr/>
        </p:nvSpPr>
        <p:spPr>
          <a:xfrm>
            <a:off x="9239385" y="3524497"/>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Sustentação</a:t>
            </a:r>
          </a:p>
        </p:txBody>
      </p:sp>
      <p:cxnSp>
        <p:nvCxnSpPr>
          <p:cNvPr id="15" name="Conector: Angulado 14">
            <a:extLst>
              <a:ext uri="{FF2B5EF4-FFF2-40B4-BE49-F238E27FC236}">
                <a16:creationId xmlns:a16="http://schemas.microsoft.com/office/drawing/2014/main" id="{9B72A640-6CDE-4280-BE08-BD60285B134A}"/>
              </a:ext>
            </a:extLst>
          </p:cNvPr>
          <p:cNvCxnSpPr>
            <a:cxnSpLocks/>
            <a:stCxn id="6" idx="3"/>
            <a:endCxn id="7" idx="0"/>
          </p:cNvCxnSpPr>
          <p:nvPr/>
        </p:nvCxnSpPr>
        <p:spPr>
          <a:xfrm>
            <a:off x="2448457" y="1522835"/>
            <a:ext cx="264160" cy="759662"/>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Conector de Seta Reta 15">
            <a:extLst>
              <a:ext uri="{FF2B5EF4-FFF2-40B4-BE49-F238E27FC236}">
                <a16:creationId xmlns:a16="http://schemas.microsoft.com/office/drawing/2014/main" id="{D9DA5F6B-4EE3-4582-9BD5-D13DC8BC601B}"/>
              </a:ext>
            </a:extLst>
          </p:cNvPr>
          <p:cNvCxnSpPr>
            <a:stCxn id="7" idx="3"/>
            <a:endCxn id="8" idx="1"/>
          </p:cNvCxnSpPr>
          <p:nvPr/>
        </p:nvCxnSpPr>
        <p:spPr>
          <a:xfrm>
            <a:off x="3486617" y="2696497"/>
            <a:ext cx="88135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Conector de Seta Reta 16">
            <a:extLst>
              <a:ext uri="{FF2B5EF4-FFF2-40B4-BE49-F238E27FC236}">
                <a16:creationId xmlns:a16="http://schemas.microsoft.com/office/drawing/2014/main" id="{5DC716FA-78E7-45D7-8219-E45DB9C13DA8}"/>
              </a:ext>
            </a:extLst>
          </p:cNvPr>
          <p:cNvCxnSpPr>
            <a:cxnSpLocks/>
            <a:stCxn id="8" idx="3"/>
            <a:endCxn id="9" idx="1"/>
          </p:cNvCxnSpPr>
          <p:nvPr/>
        </p:nvCxnSpPr>
        <p:spPr>
          <a:xfrm>
            <a:off x="5915973" y="2696497"/>
            <a:ext cx="88135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 name="Conector de Seta Reta 17">
            <a:extLst>
              <a:ext uri="{FF2B5EF4-FFF2-40B4-BE49-F238E27FC236}">
                <a16:creationId xmlns:a16="http://schemas.microsoft.com/office/drawing/2014/main" id="{68D22E83-1980-4F73-80AC-F3B800CDA394}"/>
              </a:ext>
            </a:extLst>
          </p:cNvPr>
          <p:cNvCxnSpPr>
            <a:cxnSpLocks/>
            <a:stCxn id="9" idx="3"/>
            <a:endCxn id="10" idx="1"/>
          </p:cNvCxnSpPr>
          <p:nvPr/>
        </p:nvCxnSpPr>
        <p:spPr>
          <a:xfrm>
            <a:off x="8345329" y="2696497"/>
            <a:ext cx="88135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Conector: Angulado 18">
            <a:extLst>
              <a:ext uri="{FF2B5EF4-FFF2-40B4-BE49-F238E27FC236}">
                <a16:creationId xmlns:a16="http://schemas.microsoft.com/office/drawing/2014/main" id="{473435DB-FF9F-4A2A-B1CE-94B8345A102E}"/>
              </a:ext>
            </a:extLst>
          </p:cNvPr>
          <p:cNvCxnSpPr>
            <a:cxnSpLocks/>
            <a:stCxn id="10" idx="3"/>
            <a:endCxn id="14" idx="3"/>
          </p:cNvCxnSpPr>
          <p:nvPr/>
        </p:nvCxnSpPr>
        <p:spPr>
          <a:xfrm>
            <a:off x="10774685" y="2696497"/>
            <a:ext cx="12700" cy="1242000"/>
          </a:xfrm>
          <a:prstGeom prst="bentConnector3">
            <a:avLst>
              <a:gd name="adj1" fmla="val 190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Conector de Seta Reta 19">
            <a:extLst>
              <a:ext uri="{FF2B5EF4-FFF2-40B4-BE49-F238E27FC236}">
                <a16:creationId xmlns:a16="http://schemas.microsoft.com/office/drawing/2014/main" id="{3791762C-565E-4E6A-BE63-CE1134DBF033}"/>
              </a:ext>
            </a:extLst>
          </p:cNvPr>
          <p:cNvCxnSpPr>
            <a:cxnSpLocks/>
            <a:stCxn id="14" idx="1"/>
            <a:endCxn id="11" idx="3"/>
          </p:cNvCxnSpPr>
          <p:nvPr/>
        </p:nvCxnSpPr>
        <p:spPr>
          <a:xfrm flipH="1">
            <a:off x="8358040" y="3938497"/>
            <a:ext cx="88134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Conector de Seta Reta 20">
            <a:extLst>
              <a:ext uri="{FF2B5EF4-FFF2-40B4-BE49-F238E27FC236}">
                <a16:creationId xmlns:a16="http://schemas.microsoft.com/office/drawing/2014/main" id="{6E65F843-2A4E-4DDE-B411-299DE1D6C0B4}"/>
              </a:ext>
            </a:extLst>
          </p:cNvPr>
          <p:cNvCxnSpPr>
            <a:cxnSpLocks/>
            <a:stCxn id="11" idx="1"/>
            <a:endCxn id="12" idx="3"/>
          </p:cNvCxnSpPr>
          <p:nvPr/>
        </p:nvCxnSpPr>
        <p:spPr>
          <a:xfrm flipH="1">
            <a:off x="5918768" y="3938497"/>
            <a:ext cx="89127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Conector de Seta Reta 21">
            <a:extLst>
              <a:ext uri="{FF2B5EF4-FFF2-40B4-BE49-F238E27FC236}">
                <a16:creationId xmlns:a16="http://schemas.microsoft.com/office/drawing/2014/main" id="{17C80F6A-1E56-42DF-837A-7F8C5A7EFBC1}"/>
              </a:ext>
            </a:extLst>
          </p:cNvPr>
          <p:cNvCxnSpPr>
            <a:cxnSpLocks/>
            <a:stCxn id="12" idx="1"/>
            <a:endCxn id="13" idx="3"/>
          </p:cNvCxnSpPr>
          <p:nvPr/>
        </p:nvCxnSpPr>
        <p:spPr>
          <a:xfrm flipH="1">
            <a:off x="3507634" y="3938497"/>
            <a:ext cx="86313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1" name="Divisa 10">
            <a:extLst>
              <a:ext uri="{FF2B5EF4-FFF2-40B4-BE49-F238E27FC236}">
                <a16:creationId xmlns:a16="http://schemas.microsoft.com/office/drawing/2014/main" id="{F04A326C-A592-4E36-8798-10B7E7C353B1}"/>
              </a:ext>
            </a:extLst>
          </p:cNvPr>
          <p:cNvSpPr/>
          <p:nvPr/>
        </p:nvSpPr>
        <p:spPr>
          <a:xfrm>
            <a:off x="6810040" y="4760618"/>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Documentação e Evidências  </a:t>
            </a:r>
          </a:p>
        </p:txBody>
      </p:sp>
      <p:sp>
        <p:nvSpPr>
          <p:cNvPr id="32" name="Divisa 10">
            <a:extLst>
              <a:ext uri="{FF2B5EF4-FFF2-40B4-BE49-F238E27FC236}">
                <a16:creationId xmlns:a16="http://schemas.microsoft.com/office/drawing/2014/main" id="{3FAEA879-CDA3-4838-88EA-CEC342102E7F}"/>
              </a:ext>
            </a:extLst>
          </p:cNvPr>
          <p:cNvSpPr/>
          <p:nvPr/>
        </p:nvSpPr>
        <p:spPr>
          <a:xfrm>
            <a:off x="4370768" y="4760618"/>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Modelo Benchmarking</a:t>
            </a:r>
          </a:p>
        </p:txBody>
      </p:sp>
      <p:sp>
        <p:nvSpPr>
          <p:cNvPr id="33" name="Divisa 10">
            <a:extLst>
              <a:ext uri="{FF2B5EF4-FFF2-40B4-BE49-F238E27FC236}">
                <a16:creationId xmlns:a16="http://schemas.microsoft.com/office/drawing/2014/main" id="{C9578021-5666-4520-82A5-F9CC2E8C6EB6}"/>
              </a:ext>
            </a:extLst>
          </p:cNvPr>
          <p:cNvSpPr/>
          <p:nvPr/>
        </p:nvSpPr>
        <p:spPr>
          <a:xfrm>
            <a:off x="1959634" y="4760618"/>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Modelo Expurgo de Dados</a:t>
            </a:r>
          </a:p>
        </p:txBody>
      </p:sp>
      <p:sp>
        <p:nvSpPr>
          <p:cNvPr id="34" name="Divisa 10">
            <a:extLst>
              <a:ext uri="{FF2B5EF4-FFF2-40B4-BE49-F238E27FC236}">
                <a16:creationId xmlns:a16="http://schemas.microsoft.com/office/drawing/2014/main" id="{C1367C10-2755-4CE4-B0D7-08A175943750}"/>
              </a:ext>
            </a:extLst>
          </p:cNvPr>
          <p:cNvSpPr/>
          <p:nvPr/>
        </p:nvSpPr>
        <p:spPr>
          <a:xfrm>
            <a:off x="9239385" y="4760618"/>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Produção</a:t>
            </a:r>
          </a:p>
        </p:txBody>
      </p:sp>
      <p:cxnSp>
        <p:nvCxnSpPr>
          <p:cNvPr id="35" name="Conector de Seta Reta 34">
            <a:extLst>
              <a:ext uri="{FF2B5EF4-FFF2-40B4-BE49-F238E27FC236}">
                <a16:creationId xmlns:a16="http://schemas.microsoft.com/office/drawing/2014/main" id="{F60C9C73-E6B5-432A-AF76-DD8635FF85A7}"/>
              </a:ext>
            </a:extLst>
          </p:cNvPr>
          <p:cNvCxnSpPr>
            <a:cxnSpLocks/>
            <a:stCxn id="33" idx="3"/>
            <a:endCxn id="32" idx="1"/>
          </p:cNvCxnSpPr>
          <p:nvPr/>
        </p:nvCxnSpPr>
        <p:spPr>
          <a:xfrm>
            <a:off x="3507634" y="5174618"/>
            <a:ext cx="86313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6" name="Conector de Seta Reta 35">
            <a:extLst>
              <a:ext uri="{FF2B5EF4-FFF2-40B4-BE49-F238E27FC236}">
                <a16:creationId xmlns:a16="http://schemas.microsoft.com/office/drawing/2014/main" id="{98C87D90-74CE-4F9B-9387-98E844126141}"/>
              </a:ext>
            </a:extLst>
          </p:cNvPr>
          <p:cNvCxnSpPr>
            <a:cxnSpLocks/>
            <a:stCxn id="32" idx="3"/>
          </p:cNvCxnSpPr>
          <p:nvPr/>
        </p:nvCxnSpPr>
        <p:spPr>
          <a:xfrm>
            <a:off x="5918768" y="5174618"/>
            <a:ext cx="101238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7" name="Conector de Seta Reta 36">
            <a:extLst>
              <a:ext uri="{FF2B5EF4-FFF2-40B4-BE49-F238E27FC236}">
                <a16:creationId xmlns:a16="http://schemas.microsoft.com/office/drawing/2014/main" id="{C723D9BF-BFAB-4320-9578-8A3B1FE2AD86}"/>
              </a:ext>
            </a:extLst>
          </p:cNvPr>
          <p:cNvCxnSpPr>
            <a:cxnSpLocks/>
            <a:stCxn id="31" idx="3"/>
            <a:endCxn id="34" idx="1"/>
          </p:cNvCxnSpPr>
          <p:nvPr/>
        </p:nvCxnSpPr>
        <p:spPr>
          <a:xfrm>
            <a:off x="8358040" y="5174618"/>
            <a:ext cx="881345" cy="0"/>
          </a:xfrm>
          <a:prstGeom prst="straightConnector1">
            <a:avLst/>
          </a:prstGeom>
          <a:ln>
            <a:prstDash val="sysDash"/>
            <a:tailEnd type="triangle"/>
          </a:ln>
        </p:spPr>
        <p:style>
          <a:lnRef idx="3">
            <a:schemeClr val="accent1"/>
          </a:lnRef>
          <a:fillRef idx="0">
            <a:schemeClr val="accent1"/>
          </a:fillRef>
          <a:effectRef idx="2">
            <a:schemeClr val="accent1"/>
          </a:effectRef>
          <a:fontRef idx="minor">
            <a:schemeClr val="tx1"/>
          </a:fontRef>
        </p:style>
      </p:cxnSp>
      <p:cxnSp>
        <p:nvCxnSpPr>
          <p:cNvPr id="44" name="Conector: Angulado 43">
            <a:extLst>
              <a:ext uri="{FF2B5EF4-FFF2-40B4-BE49-F238E27FC236}">
                <a16:creationId xmlns:a16="http://schemas.microsoft.com/office/drawing/2014/main" id="{09B15922-351C-4715-BE18-BC55398C6FA6}"/>
              </a:ext>
            </a:extLst>
          </p:cNvPr>
          <p:cNvCxnSpPr>
            <a:cxnSpLocks/>
            <a:stCxn id="13" idx="1"/>
            <a:endCxn id="33" idx="1"/>
          </p:cNvCxnSpPr>
          <p:nvPr/>
        </p:nvCxnSpPr>
        <p:spPr>
          <a:xfrm rot="10800000" flipV="1">
            <a:off x="1959634" y="3938496"/>
            <a:ext cx="12700" cy="1236121"/>
          </a:xfrm>
          <a:prstGeom prst="bentConnector3">
            <a:avLst>
              <a:gd name="adj1" fmla="val 1800000"/>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14142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47" name="Fluxograma: Processo 46">
            <a:extLst>
              <a:ext uri="{FF2B5EF4-FFF2-40B4-BE49-F238E27FC236}">
                <a16:creationId xmlns:a16="http://schemas.microsoft.com/office/drawing/2014/main" id="{B35F141A-6A58-4053-893A-F352134D95D0}"/>
              </a:ext>
            </a:extLst>
          </p:cNvPr>
          <p:cNvSpPr/>
          <p:nvPr/>
        </p:nvSpPr>
        <p:spPr>
          <a:xfrm>
            <a:off x="438912" y="804672"/>
            <a:ext cx="11091672" cy="5120640"/>
          </a:xfrm>
          <a:prstGeom prst="flowChart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Divisa 5">
            <a:extLst>
              <a:ext uri="{FF2B5EF4-FFF2-40B4-BE49-F238E27FC236}">
                <a16:creationId xmlns:a16="http://schemas.microsoft.com/office/drawing/2014/main" id="{FE9B04F4-644F-4678-BB92-267C66F1E4B0}"/>
              </a:ext>
            </a:extLst>
          </p:cNvPr>
          <p:cNvSpPr/>
          <p:nvPr/>
        </p:nvSpPr>
        <p:spPr>
          <a:xfrm>
            <a:off x="900457" y="1108835"/>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Acesso</a:t>
            </a:r>
          </a:p>
        </p:txBody>
      </p:sp>
      <p:sp>
        <p:nvSpPr>
          <p:cNvPr id="7" name="Divisa 6">
            <a:extLst>
              <a:ext uri="{FF2B5EF4-FFF2-40B4-BE49-F238E27FC236}">
                <a16:creationId xmlns:a16="http://schemas.microsoft.com/office/drawing/2014/main" id="{2D5B0794-E0E2-44BF-BC6B-8ED22B129366}"/>
              </a:ext>
            </a:extLst>
          </p:cNvPr>
          <p:cNvSpPr/>
          <p:nvPr/>
        </p:nvSpPr>
        <p:spPr>
          <a:xfrm>
            <a:off x="1938617" y="2282497"/>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Capacidade de Processamento</a:t>
            </a:r>
          </a:p>
        </p:txBody>
      </p:sp>
      <p:sp>
        <p:nvSpPr>
          <p:cNvPr id="8" name="Divisa 7">
            <a:extLst>
              <a:ext uri="{FF2B5EF4-FFF2-40B4-BE49-F238E27FC236}">
                <a16:creationId xmlns:a16="http://schemas.microsoft.com/office/drawing/2014/main" id="{E454B1F0-37D4-44B5-897D-18D2A3412A34}"/>
              </a:ext>
            </a:extLst>
          </p:cNvPr>
          <p:cNvSpPr/>
          <p:nvPr/>
        </p:nvSpPr>
        <p:spPr>
          <a:xfrm>
            <a:off x="4367973" y="2282497"/>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Capacidade de Armazenamento</a:t>
            </a:r>
          </a:p>
        </p:txBody>
      </p:sp>
      <p:sp>
        <p:nvSpPr>
          <p:cNvPr id="9" name="Divisa 8">
            <a:extLst>
              <a:ext uri="{FF2B5EF4-FFF2-40B4-BE49-F238E27FC236}">
                <a16:creationId xmlns:a16="http://schemas.microsoft.com/office/drawing/2014/main" id="{73CB9E3C-8323-456A-9CA9-0B4361576162}"/>
              </a:ext>
            </a:extLst>
          </p:cNvPr>
          <p:cNvSpPr/>
          <p:nvPr/>
        </p:nvSpPr>
        <p:spPr>
          <a:xfrm>
            <a:off x="6797329" y="2282497"/>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SLA de Processamento </a:t>
            </a:r>
          </a:p>
        </p:txBody>
      </p:sp>
      <p:sp>
        <p:nvSpPr>
          <p:cNvPr id="10" name="Divisa 9">
            <a:extLst>
              <a:ext uri="{FF2B5EF4-FFF2-40B4-BE49-F238E27FC236}">
                <a16:creationId xmlns:a16="http://schemas.microsoft.com/office/drawing/2014/main" id="{C16C62E6-8898-4934-B7E5-F8B468978EB3}"/>
              </a:ext>
            </a:extLst>
          </p:cNvPr>
          <p:cNvSpPr/>
          <p:nvPr/>
        </p:nvSpPr>
        <p:spPr>
          <a:xfrm>
            <a:off x="9226685" y="2282497"/>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Janela de Processamento</a:t>
            </a:r>
          </a:p>
        </p:txBody>
      </p:sp>
      <p:sp>
        <p:nvSpPr>
          <p:cNvPr id="11" name="Divisa 10">
            <a:extLst>
              <a:ext uri="{FF2B5EF4-FFF2-40B4-BE49-F238E27FC236}">
                <a16:creationId xmlns:a16="http://schemas.microsoft.com/office/drawing/2014/main" id="{4DE5F459-E863-41A6-99B4-8BBA28698744}"/>
              </a:ext>
            </a:extLst>
          </p:cNvPr>
          <p:cNvSpPr/>
          <p:nvPr/>
        </p:nvSpPr>
        <p:spPr>
          <a:xfrm>
            <a:off x="6810040" y="3524497"/>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Plano de Contingência </a:t>
            </a:r>
          </a:p>
        </p:txBody>
      </p:sp>
      <p:sp>
        <p:nvSpPr>
          <p:cNvPr id="12" name="Divisa 10">
            <a:extLst>
              <a:ext uri="{FF2B5EF4-FFF2-40B4-BE49-F238E27FC236}">
                <a16:creationId xmlns:a16="http://schemas.microsoft.com/office/drawing/2014/main" id="{5244F353-9DB5-4ADC-BDD4-922EBDE16D53}"/>
              </a:ext>
            </a:extLst>
          </p:cNvPr>
          <p:cNvSpPr/>
          <p:nvPr/>
        </p:nvSpPr>
        <p:spPr>
          <a:xfrm>
            <a:off x="4370768" y="3524497"/>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Periodicidade de Processamento</a:t>
            </a:r>
          </a:p>
        </p:txBody>
      </p:sp>
      <p:sp>
        <p:nvSpPr>
          <p:cNvPr id="13" name="Divisa 10">
            <a:extLst>
              <a:ext uri="{FF2B5EF4-FFF2-40B4-BE49-F238E27FC236}">
                <a16:creationId xmlns:a16="http://schemas.microsoft.com/office/drawing/2014/main" id="{CEFFBE15-1755-4AAC-B516-A1CAD4CFBE71}"/>
              </a:ext>
            </a:extLst>
          </p:cNvPr>
          <p:cNvSpPr/>
          <p:nvPr/>
        </p:nvSpPr>
        <p:spPr>
          <a:xfrm>
            <a:off x="1959634" y="3524497"/>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Modelo de Incremento</a:t>
            </a:r>
          </a:p>
        </p:txBody>
      </p:sp>
      <p:sp>
        <p:nvSpPr>
          <p:cNvPr id="14" name="Divisa 10">
            <a:extLst>
              <a:ext uri="{FF2B5EF4-FFF2-40B4-BE49-F238E27FC236}">
                <a16:creationId xmlns:a16="http://schemas.microsoft.com/office/drawing/2014/main" id="{CACA4A5A-6B15-40EE-A76B-CC6B73516BD2}"/>
              </a:ext>
            </a:extLst>
          </p:cNvPr>
          <p:cNvSpPr/>
          <p:nvPr/>
        </p:nvSpPr>
        <p:spPr>
          <a:xfrm>
            <a:off x="9239385" y="3524497"/>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Sustentação</a:t>
            </a:r>
          </a:p>
        </p:txBody>
      </p:sp>
      <p:cxnSp>
        <p:nvCxnSpPr>
          <p:cNvPr id="15" name="Conector: Angulado 14">
            <a:extLst>
              <a:ext uri="{FF2B5EF4-FFF2-40B4-BE49-F238E27FC236}">
                <a16:creationId xmlns:a16="http://schemas.microsoft.com/office/drawing/2014/main" id="{9B72A640-6CDE-4280-BE08-BD60285B134A}"/>
              </a:ext>
            </a:extLst>
          </p:cNvPr>
          <p:cNvCxnSpPr>
            <a:cxnSpLocks/>
            <a:stCxn id="6" idx="3"/>
            <a:endCxn id="7" idx="0"/>
          </p:cNvCxnSpPr>
          <p:nvPr/>
        </p:nvCxnSpPr>
        <p:spPr>
          <a:xfrm>
            <a:off x="2448457" y="1522835"/>
            <a:ext cx="264160" cy="759662"/>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Conector de Seta Reta 15">
            <a:extLst>
              <a:ext uri="{FF2B5EF4-FFF2-40B4-BE49-F238E27FC236}">
                <a16:creationId xmlns:a16="http://schemas.microsoft.com/office/drawing/2014/main" id="{D9DA5F6B-4EE3-4582-9BD5-D13DC8BC601B}"/>
              </a:ext>
            </a:extLst>
          </p:cNvPr>
          <p:cNvCxnSpPr>
            <a:stCxn id="7" idx="3"/>
            <a:endCxn id="8" idx="1"/>
          </p:cNvCxnSpPr>
          <p:nvPr/>
        </p:nvCxnSpPr>
        <p:spPr>
          <a:xfrm>
            <a:off x="3486617" y="2696497"/>
            <a:ext cx="88135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Conector de Seta Reta 16">
            <a:extLst>
              <a:ext uri="{FF2B5EF4-FFF2-40B4-BE49-F238E27FC236}">
                <a16:creationId xmlns:a16="http://schemas.microsoft.com/office/drawing/2014/main" id="{5DC716FA-78E7-45D7-8219-E45DB9C13DA8}"/>
              </a:ext>
            </a:extLst>
          </p:cNvPr>
          <p:cNvCxnSpPr>
            <a:cxnSpLocks/>
            <a:stCxn id="8" idx="3"/>
            <a:endCxn id="9" idx="1"/>
          </p:cNvCxnSpPr>
          <p:nvPr/>
        </p:nvCxnSpPr>
        <p:spPr>
          <a:xfrm>
            <a:off x="5915973" y="2696497"/>
            <a:ext cx="88135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 name="Conector de Seta Reta 17">
            <a:extLst>
              <a:ext uri="{FF2B5EF4-FFF2-40B4-BE49-F238E27FC236}">
                <a16:creationId xmlns:a16="http://schemas.microsoft.com/office/drawing/2014/main" id="{68D22E83-1980-4F73-80AC-F3B800CDA394}"/>
              </a:ext>
            </a:extLst>
          </p:cNvPr>
          <p:cNvCxnSpPr>
            <a:cxnSpLocks/>
            <a:stCxn id="9" idx="3"/>
            <a:endCxn id="10" idx="1"/>
          </p:cNvCxnSpPr>
          <p:nvPr/>
        </p:nvCxnSpPr>
        <p:spPr>
          <a:xfrm>
            <a:off x="8345329" y="2696497"/>
            <a:ext cx="88135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Conector: Angulado 18">
            <a:extLst>
              <a:ext uri="{FF2B5EF4-FFF2-40B4-BE49-F238E27FC236}">
                <a16:creationId xmlns:a16="http://schemas.microsoft.com/office/drawing/2014/main" id="{473435DB-FF9F-4A2A-B1CE-94B8345A102E}"/>
              </a:ext>
            </a:extLst>
          </p:cNvPr>
          <p:cNvCxnSpPr>
            <a:cxnSpLocks/>
            <a:stCxn id="10" idx="3"/>
            <a:endCxn id="14" idx="3"/>
          </p:cNvCxnSpPr>
          <p:nvPr/>
        </p:nvCxnSpPr>
        <p:spPr>
          <a:xfrm>
            <a:off x="10774685" y="2696497"/>
            <a:ext cx="12700" cy="1242000"/>
          </a:xfrm>
          <a:prstGeom prst="bentConnector3">
            <a:avLst>
              <a:gd name="adj1" fmla="val 190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Conector de Seta Reta 19">
            <a:extLst>
              <a:ext uri="{FF2B5EF4-FFF2-40B4-BE49-F238E27FC236}">
                <a16:creationId xmlns:a16="http://schemas.microsoft.com/office/drawing/2014/main" id="{3791762C-565E-4E6A-BE63-CE1134DBF033}"/>
              </a:ext>
            </a:extLst>
          </p:cNvPr>
          <p:cNvCxnSpPr>
            <a:cxnSpLocks/>
            <a:stCxn id="14" idx="1"/>
            <a:endCxn id="11" idx="3"/>
          </p:cNvCxnSpPr>
          <p:nvPr/>
        </p:nvCxnSpPr>
        <p:spPr>
          <a:xfrm flipH="1">
            <a:off x="8358040" y="3938497"/>
            <a:ext cx="88134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Conector de Seta Reta 20">
            <a:extLst>
              <a:ext uri="{FF2B5EF4-FFF2-40B4-BE49-F238E27FC236}">
                <a16:creationId xmlns:a16="http://schemas.microsoft.com/office/drawing/2014/main" id="{6E65F843-2A4E-4DDE-B411-299DE1D6C0B4}"/>
              </a:ext>
            </a:extLst>
          </p:cNvPr>
          <p:cNvCxnSpPr>
            <a:cxnSpLocks/>
            <a:stCxn id="11" idx="1"/>
            <a:endCxn id="12" idx="3"/>
          </p:cNvCxnSpPr>
          <p:nvPr/>
        </p:nvCxnSpPr>
        <p:spPr>
          <a:xfrm flipH="1">
            <a:off x="5918768" y="3938497"/>
            <a:ext cx="89127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Conector de Seta Reta 21">
            <a:extLst>
              <a:ext uri="{FF2B5EF4-FFF2-40B4-BE49-F238E27FC236}">
                <a16:creationId xmlns:a16="http://schemas.microsoft.com/office/drawing/2014/main" id="{17C80F6A-1E56-42DF-837A-7F8C5A7EFBC1}"/>
              </a:ext>
            </a:extLst>
          </p:cNvPr>
          <p:cNvCxnSpPr>
            <a:cxnSpLocks/>
            <a:stCxn id="12" idx="1"/>
            <a:endCxn id="13" idx="3"/>
          </p:cNvCxnSpPr>
          <p:nvPr/>
        </p:nvCxnSpPr>
        <p:spPr>
          <a:xfrm flipH="1">
            <a:off x="3507634" y="3938497"/>
            <a:ext cx="86313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1" name="Divisa 10">
            <a:extLst>
              <a:ext uri="{FF2B5EF4-FFF2-40B4-BE49-F238E27FC236}">
                <a16:creationId xmlns:a16="http://schemas.microsoft.com/office/drawing/2014/main" id="{F04A326C-A592-4E36-8798-10B7E7C353B1}"/>
              </a:ext>
            </a:extLst>
          </p:cNvPr>
          <p:cNvSpPr/>
          <p:nvPr/>
        </p:nvSpPr>
        <p:spPr>
          <a:xfrm>
            <a:off x="6810040" y="4760618"/>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Documentação e Evidências  </a:t>
            </a:r>
          </a:p>
        </p:txBody>
      </p:sp>
      <p:sp>
        <p:nvSpPr>
          <p:cNvPr id="32" name="Divisa 10">
            <a:extLst>
              <a:ext uri="{FF2B5EF4-FFF2-40B4-BE49-F238E27FC236}">
                <a16:creationId xmlns:a16="http://schemas.microsoft.com/office/drawing/2014/main" id="{3FAEA879-CDA3-4838-88EA-CEC342102E7F}"/>
              </a:ext>
            </a:extLst>
          </p:cNvPr>
          <p:cNvSpPr/>
          <p:nvPr/>
        </p:nvSpPr>
        <p:spPr>
          <a:xfrm>
            <a:off x="4370768" y="4760618"/>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Modelo Benchmarking</a:t>
            </a:r>
          </a:p>
        </p:txBody>
      </p:sp>
      <p:sp>
        <p:nvSpPr>
          <p:cNvPr id="33" name="Divisa 10">
            <a:extLst>
              <a:ext uri="{FF2B5EF4-FFF2-40B4-BE49-F238E27FC236}">
                <a16:creationId xmlns:a16="http://schemas.microsoft.com/office/drawing/2014/main" id="{C9578021-5666-4520-82A5-F9CC2E8C6EB6}"/>
              </a:ext>
            </a:extLst>
          </p:cNvPr>
          <p:cNvSpPr/>
          <p:nvPr/>
        </p:nvSpPr>
        <p:spPr>
          <a:xfrm>
            <a:off x="1959634" y="4760618"/>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Modelo Expurgo de Dados</a:t>
            </a:r>
          </a:p>
        </p:txBody>
      </p:sp>
      <p:sp>
        <p:nvSpPr>
          <p:cNvPr id="34" name="Divisa 10">
            <a:extLst>
              <a:ext uri="{FF2B5EF4-FFF2-40B4-BE49-F238E27FC236}">
                <a16:creationId xmlns:a16="http://schemas.microsoft.com/office/drawing/2014/main" id="{C1367C10-2755-4CE4-B0D7-08A175943750}"/>
              </a:ext>
            </a:extLst>
          </p:cNvPr>
          <p:cNvSpPr/>
          <p:nvPr/>
        </p:nvSpPr>
        <p:spPr>
          <a:xfrm>
            <a:off x="9239385" y="4760618"/>
            <a:ext cx="1548000" cy="828000"/>
          </a:xfrm>
          <a:prstGeom prst="chevron">
            <a:avLst>
              <a:gd name="adj" fmla="val 0"/>
            </a:avLst>
          </a:prstGeom>
          <a:solidFill>
            <a:schemeClr val="accent1">
              <a:lumMod val="40000"/>
              <a:lumOff val="60000"/>
            </a:schemeClr>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Produção</a:t>
            </a:r>
          </a:p>
        </p:txBody>
      </p:sp>
      <p:cxnSp>
        <p:nvCxnSpPr>
          <p:cNvPr id="35" name="Conector de Seta Reta 34">
            <a:extLst>
              <a:ext uri="{FF2B5EF4-FFF2-40B4-BE49-F238E27FC236}">
                <a16:creationId xmlns:a16="http://schemas.microsoft.com/office/drawing/2014/main" id="{F60C9C73-E6B5-432A-AF76-DD8635FF85A7}"/>
              </a:ext>
            </a:extLst>
          </p:cNvPr>
          <p:cNvCxnSpPr>
            <a:cxnSpLocks/>
            <a:stCxn id="33" idx="3"/>
            <a:endCxn id="32" idx="1"/>
          </p:cNvCxnSpPr>
          <p:nvPr/>
        </p:nvCxnSpPr>
        <p:spPr>
          <a:xfrm>
            <a:off x="3507634" y="5174618"/>
            <a:ext cx="86313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6" name="Conector de Seta Reta 35">
            <a:extLst>
              <a:ext uri="{FF2B5EF4-FFF2-40B4-BE49-F238E27FC236}">
                <a16:creationId xmlns:a16="http://schemas.microsoft.com/office/drawing/2014/main" id="{98C87D90-74CE-4F9B-9387-98E844126141}"/>
              </a:ext>
            </a:extLst>
          </p:cNvPr>
          <p:cNvCxnSpPr>
            <a:cxnSpLocks/>
            <a:stCxn id="32" idx="3"/>
          </p:cNvCxnSpPr>
          <p:nvPr/>
        </p:nvCxnSpPr>
        <p:spPr>
          <a:xfrm>
            <a:off x="5918768" y="5174618"/>
            <a:ext cx="101238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7" name="Conector de Seta Reta 36">
            <a:extLst>
              <a:ext uri="{FF2B5EF4-FFF2-40B4-BE49-F238E27FC236}">
                <a16:creationId xmlns:a16="http://schemas.microsoft.com/office/drawing/2014/main" id="{C723D9BF-BFAB-4320-9578-8A3B1FE2AD86}"/>
              </a:ext>
            </a:extLst>
          </p:cNvPr>
          <p:cNvCxnSpPr>
            <a:cxnSpLocks/>
            <a:stCxn id="31" idx="3"/>
            <a:endCxn id="34" idx="1"/>
          </p:cNvCxnSpPr>
          <p:nvPr/>
        </p:nvCxnSpPr>
        <p:spPr>
          <a:xfrm>
            <a:off x="8358040" y="5174618"/>
            <a:ext cx="88134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4" name="Conector: Angulado 43">
            <a:extLst>
              <a:ext uri="{FF2B5EF4-FFF2-40B4-BE49-F238E27FC236}">
                <a16:creationId xmlns:a16="http://schemas.microsoft.com/office/drawing/2014/main" id="{09B15922-351C-4715-BE18-BC55398C6FA6}"/>
              </a:ext>
            </a:extLst>
          </p:cNvPr>
          <p:cNvCxnSpPr>
            <a:cxnSpLocks/>
            <a:stCxn id="13" idx="1"/>
            <a:endCxn id="33" idx="1"/>
          </p:cNvCxnSpPr>
          <p:nvPr/>
        </p:nvCxnSpPr>
        <p:spPr>
          <a:xfrm rot="10800000" flipV="1">
            <a:off x="1959634" y="3938496"/>
            <a:ext cx="12700" cy="1236121"/>
          </a:xfrm>
          <a:prstGeom prst="bentConnector3">
            <a:avLst>
              <a:gd name="adj1" fmla="val 1800000"/>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712158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pic>
        <p:nvPicPr>
          <p:cNvPr id="29" name="Picture 4" descr="Surface Laptop Go, 256GB SSD, i5, 8GB RAM, Blue, 12.4” Touchscreen Display, Microsoft, Computer">
            <a:extLst>
              <a:ext uri="{FF2B5EF4-FFF2-40B4-BE49-F238E27FC236}">
                <a16:creationId xmlns:a16="http://schemas.microsoft.com/office/drawing/2014/main" id="{D21D774D-8564-4854-BDCD-463CB97845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8535" y="1310368"/>
            <a:ext cx="3593465" cy="354739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 que é um banco de dados? Como ajuda na personalização? - Gráfica Forma  Certa">
            <a:extLst>
              <a:ext uri="{FF2B5EF4-FFF2-40B4-BE49-F238E27FC236}">
                <a16:creationId xmlns:a16="http://schemas.microsoft.com/office/drawing/2014/main" id="{C38D1161-3143-468E-9423-7E21590299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8474" y="1892050"/>
            <a:ext cx="4504438" cy="2499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65580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pic>
        <p:nvPicPr>
          <p:cNvPr id="29" name="Picture 4" descr="Surface Laptop Go, 256GB SSD, i5, 8GB RAM, Blue, 12.4” Touchscreen Display, Microsoft, Computer">
            <a:extLst>
              <a:ext uri="{FF2B5EF4-FFF2-40B4-BE49-F238E27FC236}">
                <a16:creationId xmlns:a16="http://schemas.microsoft.com/office/drawing/2014/main" id="{D21D774D-8564-4854-BDCD-463CB97845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8535" y="1310368"/>
            <a:ext cx="3593465" cy="354739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 que é um banco de dados? Como ajuda na personalização? - Gráfica Forma  Certa">
            <a:extLst>
              <a:ext uri="{FF2B5EF4-FFF2-40B4-BE49-F238E27FC236}">
                <a16:creationId xmlns:a16="http://schemas.microsoft.com/office/drawing/2014/main" id="{C38D1161-3143-468E-9423-7E21590299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8474" y="1892050"/>
            <a:ext cx="4504438" cy="2499140"/>
          </a:xfrm>
          <a:prstGeom prst="rect">
            <a:avLst/>
          </a:prstGeom>
          <a:noFill/>
          <a:extLst>
            <a:ext uri="{909E8E84-426E-40DD-AFC4-6F175D3DCCD1}">
              <a14:hiddenFill xmlns:a14="http://schemas.microsoft.com/office/drawing/2010/main">
                <a:solidFill>
                  <a:srgbClr val="FFFFFF"/>
                </a:solidFill>
              </a14:hiddenFill>
            </a:ext>
          </a:extLst>
        </p:spPr>
      </p:pic>
      <p:pic>
        <p:nvPicPr>
          <p:cNvPr id="5" name="Gráfico 4" descr="Seta curva no sentido horário">
            <a:extLst>
              <a:ext uri="{FF2B5EF4-FFF2-40B4-BE49-F238E27FC236}">
                <a16:creationId xmlns:a16="http://schemas.microsoft.com/office/drawing/2014/main" id="{26C2B158-39E7-43E9-B50E-402D036B5F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6717326">
            <a:off x="4810640" y="709506"/>
            <a:ext cx="1549195" cy="1549195"/>
          </a:xfrm>
          <a:prstGeom prst="rect">
            <a:avLst/>
          </a:prstGeom>
        </p:spPr>
      </p:pic>
      <p:sp>
        <p:nvSpPr>
          <p:cNvPr id="8" name="Google Shape;37;gea586a5641_0_0">
            <a:extLst>
              <a:ext uri="{FF2B5EF4-FFF2-40B4-BE49-F238E27FC236}">
                <a16:creationId xmlns:a16="http://schemas.microsoft.com/office/drawing/2014/main" id="{10D47F0D-09D9-4D64-98BF-5D6384B7345B}"/>
              </a:ext>
            </a:extLst>
          </p:cNvPr>
          <p:cNvSpPr txBox="1"/>
          <p:nvPr/>
        </p:nvSpPr>
        <p:spPr>
          <a:xfrm>
            <a:off x="3195962" y="4684027"/>
            <a:ext cx="5833442" cy="695841"/>
          </a:xfrm>
          <a:prstGeom prst="rect">
            <a:avLst/>
          </a:prstGeom>
          <a:noFill/>
          <a:ln>
            <a:noFill/>
          </a:ln>
        </p:spPr>
        <p:txBody>
          <a:bodyPr spcFirstLastPara="1" wrap="square" lIns="91425" tIns="91425" rIns="91425" bIns="91425" anchor="t" anchorCtr="0">
            <a:noAutofit/>
          </a:bodyPr>
          <a:lstStyle/>
          <a:p>
            <a:pPr marR="0" lvl="0" algn="ctr" rtl="0">
              <a:lnSpc>
                <a:spcPct val="150000"/>
              </a:lnSpc>
              <a:spcBef>
                <a:spcPts val="0"/>
              </a:spcBef>
              <a:spcAft>
                <a:spcPts val="0"/>
              </a:spcAft>
              <a:buClr>
                <a:srgbClr val="000000"/>
              </a:buClr>
              <a:buSzPts val="1200"/>
            </a:pPr>
            <a:r>
              <a:rPr lang="pt-BR" sz="1600" i="0" u="none" strike="noStrike" cap="none" dirty="0">
                <a:solidFill>
                  <a:srgbClr val="000000"/>
                </a:solidFill>
                <a:ea typeface="Calibri"/>
                <a:cs typeface="Calibri"/>
                <a:sym typeface="Calibri"/>
              </a:rPr>
              <a:t>É preciso sair do “</a:t>
            </a:r>
            <a:r>
              <a:rPr lang="pt-BR" sz="1600" dirty="0">
                <a:solidFill>
                  <a:srgbClr val="000000"/>
                </a:solidFill>
                <a:ea typeface="Calibri"/>
                <a:cs typeface="Calibri"/>
                <a:sym typeface="Calibri"/>
              </a:rPr>
              <a:t>seu” mundo para alcançar um outro nível</a:t>
            </a:r>
            <a:endParaRPr sz="1600" i="0" u="none" strike="noStrike" cap="none" dirty="0">
              <a:solidFill>
                <a:srgbClr val="000000"/>
              </a:solidFill>
              <a:ea typeface="Calibri"/>
              <a:cs typeface="Calibri"/>
              <a:sym typeface="Calibri"/>
            </a:endParaRPr>
          </a:p>
        </p:txBody>
      </p:sp>
    </p:spTree>
    <p:extLst>
      <p:ext uri="{BB962C8B-B14F-4D97-AF65-F5344CB8AC3E}">
        <p14:creationId xmlns:p14="http://schemas.microsoft.com/office/powerpoint/2010/main" val="37442716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30" name="Google Shape;27;p3">
            <a:extLst>
              <a:ext uri="{FF2B5EF4-FFF2-40B4-BE49-F238E27FC236}">
                <a16:creationId xmlns:a16="http://schemas.microsoft.com/office/drawing/2014/main" id="{210192B7-38DD-4E2C-877B-CE9A28636D84}"/>
              </a:ext>
            </a:extLst>
          </p:cNvPr>
          <p:cNvSpPr txBox="1"/>
          <p:nvPr/>
        </p:nvSpPr>
        <p:spPr>
          <a:xfrm>
            <a:off x="2791770" y="1116343"/>
            <a:ext cx="7098400" cy="461610"/>
          </a:xfrm>
          <a:prstGeom prst="rect">
            <a:avLst/>
          </a:prstGeom>
          <a:noFill/>
          <a:ln>
            <a:noFill/>
          </a:ln>
        </p:spPr>
        <p:txBody>
          <a:bodyPr spcFirstLastPara="1" wrap="square" lIns="121900" tIns="60933" rIns="121900" bIns="60933" anchor="t" anchorCtr="0">
            <a:spAutoFit/>
          </a:bodyPr>
          <a:lstStyle/>
          <a:p>
            <a:pPr>
              <a:buClr>
                <a:schemeClr val="dk1"/>
              </a:buClr>
              <a:buSzPts val="1100"/>
            </a:pPr>
            <a:r>
              <a:rPr lang="pt-BR" sz="2200" dirty="0">
                <a:solidFill>
                  <a:schemeClr val="dk1"/>
                </a:solidFill>
                <a:latin typeface="Calibri"/>
                <a:ea typeface="Calibri"/>
                <a:cs typeface="Calibri"/>
                <a:sym typeface="Calibri"/>
              </a:rPr>
              <a:t> </a:t>
            </a:r>
            <a:endParaRPr sz="2200" dirty="0">
              <a:solidFill>
                <a:srgbClr val="000000"/>
              </a:solidFill>
              <a:latin typeface="Calibri"/>
              <a:ea typeface="Calibri"/>
              <a:cs typeface="Calibri"/>
              <a:sym typeface="Calibri"/>
            </a:endParaRPr>
          </a:p>
        </p:txBody>
      </p:sp>
      <p:graphicFrame>
        <p:nvGraphicFramePr>
          <p:cNvPr id="2" name="Diagrama 1">
            <a:extLst>
              <a:ext uri="{FF2B5EF4-FFF2-40B4-BE49-F238E27FC236}">
                <a16:creationId xmlns:a16="http://schemas.microsoft.com/office/drawing/2014/main" id="{0169FD2E-7073-47AC-AB86-8E3586821345}"/>
              </a:ext>
            </a:extLst>
          </p:cNvPr>
          <p:cNvGraphicFramePr/>
          <p:nvPr/>
        </p:nvGraphicFramePr>
        <p:xfrm>
          <a:off x="2686730" y="787189"/>
          <a:ext cx="7203440" cy="46549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aixaDeTexto 6">
            <a:extLst>
              <a:ext uri="{FF2B5EF4-FFF2-40B4-BE49-F238E27FC236}">
                <a16:creationId xmlns:a16="http://schemas.microsoft.com/office/drawing/2014/main" id="{0EE6EA99-8A38-482D-8808-5418A6C338BF}"/>
              </a:ext>
            </a:extLst>
          </p:cNvPr>
          <p:cNvSpPr txBox="1"/>
          <p:nvPr/>
        </p:nvSpPr>
        <p:spPr>
          <a:xfrm>
            <a:off x="4548966" y="5571507"/>
            <a:ext cx="5030040" cy="794892"/>
          </a:xfrm>
          <a:prstGeom prst="rect">
            <a:avLst/>
          </a:prstGeom>
          <a:noFill/>
          <a:ln w="12700" cap="flat" cmpd="sng" algn="ctr">
            <a:solidFill>
              <a:prstClr val="white">
                <a:hueOff val="0"/>
                <a:satOff val="0"/>
                <a:lumOff val="0"/>
                <a:alphaOff val="0"/>
              </a:prstClr>
            </a:solidFill>
            <a:prstDash val="solid"/>
            <a:miter lim="800000"/>
          </a:ln>
          <a:effectLst/>
        </p:spPr>
        <p:txBody>
          <a:bodyPr spcFirstLastPara="0" vert="horz" wrap="square" lIns="83820" tIns="83820" rIns="83820" bIns="2069135" numCol="1" spcCol="1270" anchor="t" anchorCtr="0">
            <a:noAutofit/>
          </a:bodyPr>
          <a:lstStyle>
            <a:lvl1pPr>
              <a:defRPr sz="2200"/>
            </a:lvl1pPr>
          </a:lstStyle>
          <a:p>
            <a:endParaRPr lang="pt-BR" sz="1600" dirty="0"/>
          </a:p>
          <a:p>
            <a:endParaRPr lang="pt-BR" sz="1600" dirty="0"/>
          </a:p>
          <a:p>
            <a:r>
              <a:rPr lang="pt-BR" sz="1600" dirty="0"/>
              <a:t>Os requisitos do ambiente de teste são mais específicos, detalhados e rigorosos do que o ambiente de desenvolvimento.</a:t>
            </a:r>
          </a:p>
        </p:txBody>
      </p:sp>
      <p:pic>
        <p:nvPicPr>
          <p:cNvPr id="8" name="Gráfico 7" descr="Seta com giro para a esquerda">
            <a:extLst>
              <a:ext uri="{FF2B5EF4-FFF2-40B4-BE49-F238E27FC236}">
                <a16:creationId xmlns:a16="http://schemas.microsoft.com/office/drawing/2014/main" id="{DB5BB3A5-FBAB-4C2B-9244-6C02C317DA2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6200000">
            <a:off x="3752850" y="5051246"/>
            <a:ext cx="914400" cy="914400"/>
          </a:xfrm>
          <a:prstGeom prst="rect">
            <a:avLst/>
          </a:prstGeom>
        </p:spPr>
      </p:pic>
      <p:sp>
        <p:nvSpPr>
          <p:cNvPr id="10" name="CaixaDeTexto 9">
            <a:extLst>
              <a:ext uri="{FF2B5EF4-FFF2-40B4-BE49-F238E27FC236}">
                <a16:creationId xmlns:a16="http://schemas.microsoft.com/office/drawing/2014/main" id="{167B71E0-7685-4172-8B2A-E235FB3559C1}"/>
              </a:ext>
            </a:extLst>
          </p:cNvPr>
          <p:cNvSpPr txBox="1"/>
          <p:nvPr/>
        </p:nvSpPr>
        <p:spPr>
          <a:xfrm>
            <a:off x="9945360" y="3594070"/>
            <a:ext cx="2021739" cy="2128838"/>
          </a:xfrm>
          <a:prstGeom prst="rect">
            <a:avLst/>
          </a:prstGeom>
          <a:noFill/>
          <a:ln w="12700" cap="flat" cmpd="sng" algn="ctr">
            <a:noFill/>
            <a:prstDash val="solid"/>
            <a:miter lim="800000"/>
          </a:ln>
          <a:effectLst/>
        </p:spPr>
        <p:txBody>
          <a:bodyPr spcFirstLastPara="0" vert="horz" wrap="square" lIns="83820" tIns="83820" rIns="83820" bIns="2069135" numCol="1" spcCol="1270" anchor="t" anchorCtr="0">
            <a:noAutofit/>
          </a:bodyPr>
          <a:lstStyle>
            <a:lvl1pPr>
              <a:defRPr sz="2200"/>
            </a:lvl1pPr>
          </a:lstStyle>
          <a:p>
            <a:r>
              <a:rPr lang="pt-BR" sz="1600" dirty="0"/>
              <a:t>Os requisitos do ambiente de desenvolvimento são mais básicos e simples.</a:t>
            </a:r>
          </a:p>
        </p:txBody>
      </p:sp>
      <p:sp>
        <p:nvSpPr>
          <p:cNvPr id="11" name="CaixaDeTexto 10">
            <a:extLst>
              <a:ext uri="{FF2B5EF4-FFF2-40B4-BE49-F238E27FC236}">
                <a16:creationId xmlns:a16="http://schemas.microsoft.com/office/drawing/2014/main" id="{A0C599AC-38B5-4188-A856-9CE1E882A764}"/>
              </a:ext>
            </a:extLst>
          </p:cNvPr>
          <p:cNvSpPr txBox="1"/>
          <p:nvPr/>
        </p:nvSpPr>
        <p:spPr>
          <a:xfrm>
            <a:off x="479394" y="2684228"/>
            <a:ext cx="2152146" cy="2781746"/>
          </a:xfrm>
          <a:prstGeom prst="rect">
            <a:avLst/>
          </a:prstGeom>
          <a:noFill/>
          <a:ln w="12700" cap="flat" cmpd="sng" algn="ctr">
            <a:noFill/>
            <a:prstDash val="solid"/>
            <a:miter lim="800000"/>
          </a:ln>
          <a:effectLst/>
        </p:spPr>
        <p:txBody>
          <a:bodyPr spcFirstLastPara="0" vert="horz" wrap="square" lIns="83820" tIns="83820" rIns="83820" bIns="2069135" numCol="1" spcCol="1270" anchor="t" anchorCtr="0">
            <a:noAutofit/>
          </a:bodyPr>
          <a:lstStyle>
            <a:lvl1pPr>
              <a:defRPr sz="2200"/>
            </a:lvl1pPr>
          </a:lstStyle>
          <a:p>
            <a:r>
              <a:rPr lang="pt-BR" sz="1600" dirty="0"/>
              <a:t>Os requisitos do ambiente de produção são mais específicos, detalhados, rigorosos, seguros e governados.</a:t>
            </a:r>
          </a:p>
        </p:txBody>
      </p:sp>
    </p:spTree>
    <p:extLst>
      <p:ext uri="{BB962C8B-B14F-4D97-AF65-F5344CB8AC3E}">
        <p14:creationId xmlns:p14="http://schemas.microsoft.com/office/powerpoint/2010/main" val="5977102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30" name="Google Shape;27;p3">
            <a:extLst>
              <a:ext uri="{FF2B5EF4-FFF2-40B4-BE49-F238E27FC236}">
                <a16:creationId xmlns:a16="http://schemas.microsoft.com/office/drawing/2014/main" id="{210192B7-38DD-4E2C-877B-CE9A28636D84}"/>
              </a:ext>
            </a:extLst>
          </p:cNvPr>
          <p:cNvSpPr txBox="1"/>
          <p:nvPr/>
        </p:nvSpPr>
        <p:spPr>
          <a:xfrm>
            <a:off x="2791770" y="1116343"/>
            <a:ext cx="7098400" cy="461610"/>
          </a:xfrm>
          <a:prstGeom prst="rect">
            <a:avLst/>
          </a:prstGeom>
          <a:noFill/>
          <a:ln>
            <a:noFill/>
          </a:ln>
        </p:spPr>
        <p:txBody>
          <a:bodyPr spcFirstLastPara="1" wrap="square" lIns="121900" tIns="60933" rIns="121900" bIns="60933" anchor="t" anchorCtr="0">
            <a:spAutoFit/>
          </a:bodyPr>
          <a:lstStyle/>
          <a:p>
            <a:pPr>
              <a:buClr>
                <a:schemeClr val="dk1"/>
              </a:buClr>
              <a:buSzPts val="1100"/>
            </a:pPr>
            <a:r>
              <a:rPr lang="pt-BR" sz="2200" dirty="0">
                <a:solidFill>
                  <a:schemeClr val="dk1"/>
                </a:solidFill>
                <a:latin typeface="Calibri"/>
                <a:ea typeface="Calibri"/>
                <a:cs typeface="Calibri"/>
                <a:sym typeface="Calibri"/>
              </a:rPr>
              <a:t> </a:t>
            </a:r>
            <a:endParaRPr sz="2200" dirty="0">
              <a:solidFill>
                <a:srgbClr val="000000"/>
              </a:solidFill>
              <a:latin typeface="Calibri"/>
              <a:ea typeface="Calibri"/>
              <a:cs typeface="Calibri"/>
              <a:sym typeface="Calibri"/>
            </a:endParaRPr>
          </a:p>
        </p:txBody>
      </p:sp>
      <p:graphicFrame>
        <p:nvGraphicFramePr>
          <p:cNvPr id="2" name="Diagrama 1">
            <a:extLst>
              <a:ext uri="{FF2B5EF4-FFF2-40B4-BE49-F238E27FC236}">
                <a16:creationId xmlns:a16="http://schemas.microsoft.com/office/drawing/2014/main" id="{0169FD2E-7073-47AC-AB86-8E3586821345}"/>
              </a:ext>
            </a:extLst>
          </p:cNvPr>
          <p:cNvGraphicFramePr/>
          <p:nvPr/>
        </p:nvGraphicFramePr>
        <p:xfrm>
          <a:off x="2686730" y="787189"/>
          <a:ext cx="7203440" cy="46549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aixaDeTexto 6">
            <a:extLst>
              <a:ext uri="{FF2B5EF4-FFF2-40B4-BE49-F238E27FC236}">
                <a16:creationId xmlns:a16="http://schemas.microsoft.com/office/drawing/2014/main" id="{0EE6EA99-8A38-482D-8808-5418A6C338BF}"/>
              </a:ext>
            </a:extLst>
          </p:cNvPr>
          <p:cNvSpPr txBox="1"/>
          <p:nvPr/>
        </p:nvSpPr>
        <p:spPr>
          <a:xfrm>
            <a:off x="4548966" y="5571507"/>
            <a:ext cx="5030040" cy="794892"/>
          </a:xfrm>
          <a:prstGeom prst="rect">
            <a:avLst/>
          </a:prstGeom>
          <a:noFill/>
          <a:ln w="12700" cap="flat" cmpd="sng" algn="ctr">
            <a:solidFill>
              <a:prstClr val="white">
                <a:hueOff val="0"/>
                <a:satOff val="0"/>
                <a:lumOff val="0"/>
                <a:alphaOff val="0"/>
              </a:prstClr>
            </a:solidFill>
            <a:prstDash val="solid"/>
            <a:miter lim="800000"/>
          </a:ln>
          <a:effectLst/>
        </p:spPr>
        <p:txBody>
          <a:bodyPr spcFirstLastPara="0" vert="horz" wrap="square" lIns="83820" tIns="83820" rIns="83820" bIns="2069135" numCol="1" spcCol="1270" anchor="t" anchorCtr="0">
            <a:noAutofit/>
          </a:bodyPr>
          <a:lstStyle>
            <a:lvl1pPr>
              <a:defRPr sz="2200"/>
            </a:lvl1pPr>
          </a:lstStyle>
          <a:p>
            <a:endParaRPr lang="pt-BR" sz="1600" dirty="0"/>
          </a:p>
          <a:p>
            <a:endParaRPr lang="pt-BR" sz="1600" dirty="0"/>
          </a:p>
          <a:p>
            <a:r>
              <a:rPr lang="pt-BR" sz="1600" dirty="0"/>
              <a:t>Os requisitos do ambiente de teste são mais específicos, detalhados e rigorosos do que o ambiente de desenvolvimento.</a:t>
            </a:r>
          </a:p>
        </p:txBody>
      </p:sp>
      <p:pic>
        <p:nvPicPr>
          <p:cNvPr id="8" name="Gráfico 7" descr="Seta com giro para a esquerda">
            <a:extLst>
              <a:ext uri="{FF2B5EF4-FFF2-40B4-BE49-F238E27FC236}">
                <a16:creationId xmlns:a16="http://schemas.microsoft.com/office/drawing/2014/main" id="{DB5BB3A5-FBAB-4C2B-9244-6C02C317DA2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6200000">
            <a:off x="3752850" y="5051246"/>
            <a:ext cx="914400" cy="914400"/>
          </a:xfrm>
          <a:prstGeom prst="rect">
            <a:avLst/>
          </a:prstGeom>
        </p:spPr>
      </p:pic>
      <p:sp>
        <p:nvSpPr>
          <p:cNvPr id="10" name="CaixaDeTexto 9">
            <a:extLst>
              <a:ext uri="{FF2B5EF4-FFF2-40B4-BE49-F238E27FC236}">
                <a16:creationId xmlns:a16="http://schemas.microsoft.com/office/drawing/2014/main" id="{167B71E0-7685-4172-8B2A-E235FB3559C1}"/>
              </a:ext>
            </a:extLst>
          </p:cNvPr>
          <p:cNvSpPr txBox="1"/>
          <p:nvPr/>
        </p:nvSpPr>
        <p:spPr>
          <a:xfrm>
            <a:off x="9945360" y="3594070"/>
            <a:ext cx="2021739" cy="2128838"/>
          </a:xfrm>
          <a:prstGeom prst="rect">
            <a:avLst/>
          </a:prstGeom>
          <a:noFill/>
          <a:ln w="12700" cap="flat" cmpd="sng" algn="ctr">
            <a:noFill/>
            <a:prstDash val="solid"/>
            <a:miter lim="800000"/>
          </a:ln>
          <a:effectLst/>
        </p:spPr>
        <p:txBody>
          <a:bodyPr spcFirstLastPara="0" vert="horz" wrap="square" lIns="83820" tIns="83820" rIns="83820" bIns="2069135" numCol="1" spcCol="1270" anchor="t" anchorCtr="0">
            <a:noAutofit/>
          </a:bodyPr>
          <a:lstStyle>
            <a:lvl1pPr>
              <a:defRPr sz="2200"/>
            </a:lvl1pPr>
          </a:lstStyle>
          <a:p>
            <a:r>
              <a:rPr lang="pt-BR" sz="1600" dirty="0"/>
              <a:t>Os requisitos do ambiente de desenvolvimento são mais básicos e simples.</a:t>
            </a:r>
          </a:p>
        </p:txBody>
      </p:sp>
      <p:sp>
        <p:nvSpPr>
          <p:cNvPr id="11" name="CaixaDeTexto 10">
            <a:extLst>
              <a:ext uri="{FF2B5EF4-FFF2-40B4-BE49-F238E27FC236}">
                <a16:creationId xmlns:a16="http://schemas.microsoft.com/office/drawing/2014/main" id="{A0C599AC-38B5-4188-A856-9CE1E882A764}"/>
              </a:ext>
            </a:extLst>
          </p:cNvPr>
          <p:cNvSpPr txBox="1"/>
          <p:nvPr/>
        </p:nvSpPr>
        <p:spPr>
          <a:xfrm>
            <a:off x="479394" y="2684228"/>
            <a:ext cx="2152146" cy="2781746"/>
          </a:xfrm>
          <a:prstGeom prst="rect">
            <a:avLst/>
          </a:prstGeom>
          <a:noFill/>
          <a:ln w="12700" cap="flat" cmpd="sng" algn="ctr">
            <a:noFill/>
            <a:prstDash val="solid"/>
            <a:miter lim="800000"/>
          </a:ln>
          <a:effectLst/>
        </p:spPr>
        <p:txBody>
          <a:bodyPr spcFirstLastPara="0" vert="horz" wrap="square" lIns="83820" tIns="83820" rIns="83820" bIns="2069135" numCol="1" spcCol="1270" anchor="t" anchorCtr="0">
            <a:noAutofit/>
          </a:bodyPr>
          <a:lstStyle>
            <a:lvl1pPr>
              <a:defRPr sz="2200"/>
            </a:lvl1pPr>
          </a:lstStyle>
          <a:p>
            <a:r>
              <a:rPr lang="pt-BR" sz="1600" dirty="0"/>
              <a:t>Os requisitos do ambiente de produção são mais específicos, detalhados, rigorosos, seguros e governados.</a:t>
            </a:r>
          </a:p>
        </p:txBody>
      </p:sp>
      <p:sp>
        <p:nvSpPr>
          <p:cNvPr id="9" name="Divisa 5">
            <a:extLst>
              <a:ext uri="{FF2B5EF4-FFF2-40B4-BE49-F238E27FC236}">
                <a16:creationId xmlns:a16="http://schemas.microsoft.com/office/drawing/2014/main" id="{792BEF62-AB7E-48B0-A54B-B5EE111AA5B1}"/>
              </a:ext>
            </a:extLst>
          </p:cNvPr>
          <p:cNvSpPr/>
          <p:nvPr/>
        </p:nvSpPr>
        <p:spPr>
          <a:xfrm>
            <a:off x="314960" y="778472"/>
            <a:ext cx="11652139" cy="5835688"/>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8000" dirty="0"/>
              <a:t>Acesso</a:t>
            </a:r>
          </a:p>
        </p:txBody>
      </p:sp>
    </p:spTree>
    <p:extLst>
      <p:ext uri="{BB962C8B-B14F-4D97-AF65-F5344CB8AC3E}">
        <p14:creationId xmlns:p14="http://schemas.microsoft.com/office/powerpoint/2010/main" val="10850159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47" name="Fluxograma: Processo 46">
            <a:extLst>
              <a:ext uri="{FF2B5EF4-FFF2-40B4-BE49-F238E27FC236}">
                <a16:creationId xmlns:a16="http://schemas.microsoft.com/office/drawing/2014/main" id="{B35F141A-6A58-4053-893A-F352134D95D0}"/>
              </a:ext>
            </a:extLst>
          </p:cNvPr>
          <p:cNvSpPr/>
          <p:nvPr/>
        </p:nvSpPr>
        <p:spPr>
          <a:xfrm>
            <a:off x="438912" y="804672"/>
            <a:ext cx="11091672" cy="5120640"/>
          </a:xfrm>
          <a:prstGeom prst="flowChart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Divisa 5">
            <a:extLst>
              <a:ext uri="{FF2B5EF4-FFF2-40B4-BE49-F238E27FC236}">
                <a16:creationId xmlns:a16="http://schemas.microsoft.com/office/drawing/2014/main" id="{FE9B04F4-644F-4678-BB92-267C66F1E4B0}"/>
              </a:ext>
            </a:extLst>
          </p:cNvPr>
          <p:cNvSpPr/>
          <p:nvPr/>
        </p:nvSpPr>
        <p:spPr>
          <a:xfrm>
            <a:off x="900457" y="1108835"/>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Acesso</a:t>
            </a:r>
          </a:p>
        </p:txBody>
      </p:sp>
      <p:sp>
        <p:nvSpPr>
          <p:cNvPr id="7" name="Divisa 6">
            <a:extLst>
              <a:ext uri="{FF2B5EF4-FFF2-40B4-BE49-F238E27FC236}">
                <a16:creationId xmlns:a16="http://schemas.microsoft.com/office/drawing/2014/main" id="{2D5B0794-E0E2-44BF-BC6B-8ED22B129366}"/>
              </a:ext>
            </a:extLst>
          </p:cNvPr>
          <p:cNvSpPr/>
          <p:nvPr/>
        </p:nvSpPr>
        <p:spPr>
          <a:xfrm>
            <a:off x="1938617" y="2282497"/>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Capacidade de Processamento</a:t>
            </a:r>
          </a:p>
        </p:txBody>
      </p:sp>
      <p:sp>
        <p:nvSpPr>
          <p:cNvPr id="8" name="Divisa 7">
            <a:extLst>
              <a:ext uri="{FF2B5EF4-FFF2-40B4-BE49-F238E27FC236}">
                <a16:creationId xmlns:a16="http://schemas.microsoft.com/office/drawing/2014/main" id="{E454B1F0-37D4-44B5-897D-18D2A3412A34}"/>
              </a:ext>
            </a:extLst>
          </p:cNvPr>
          <p:cNvSpPr/>
          <p:nvPr/>
        </p:nvSpPr>
        <p:spPr>
          <a:xfrm>
            <a:off x="4367973" y="2282497"/>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Capacidade de Armazenamento</a:t>
            </a:r>
          </a:p>
        </p:txBody>
      </p:sp>
      <p:sp>
        <p:nvSpPr>
          <p:cNvPr id="9" name="Divisa 8">
            <a:extLst>
              <a:ext uri="{FF2B5EF4-FFF2-40B4-BE49-F238E27FC236}">
                <a16:creationId xmlns:a16="http://schemas.microsoft.com/office/drawing/2014/main" id="{73CB9E3C-8323-456A-9CA9-0B4361576162}"/>
              </a:ext>
            </a:extLst>
          </p:cNvPr>
          <p:cNvSpPr/>
          <p:nvPr/>
        </p:nvSpPr>
        <p:spPr>
          <a:xfrm>
            <a:off x="6797329" y="2282497"/>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SLA de Processamento </a:t>
            </a:r>
          </a:p>
        </p:txBody>
      </p:sp>
      <p:sp>
        <p:nvSpPr>
          <p:cNvPr id="10" name="Divisa 9">
            <a:extLst>
              <a:ext uri="{FF2B5EF4-FFF2-40B4-BE49-F238E27FC236}">
                <a16:creationId xmlns:a16="http://schemas.microsoft.com/office/drawing/2014/main" id="{C16C62E6-8898-4934-B7E5-F8B468978EB3}"/>
              </a:ext>
            </a:extLst>
          </p:cNvPr>
          <p:cNvSpPr/>
          <p:nvPr/>
        </p:nvSpPr>
        <p:spPr>
          <a:xfrm>
            <a:off x="9226685" y="2282497"/>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Janela de Processamento</a:t>
            </a:r>
          </a:p>
        </p:txBody>
      </p:sp>
      <p:sp>
        <p:nvSpPr>
          <p:cNvPr id="11" name="Divisa 10">
            <a:extLst>
              <a:ext uri="{FF2B5EF4-FFF2-40B4-BE49-F238E27FC236}">
                <a16:creationId xmlns:a16="http://schemas.microsoft.com/office/drawing/2014/main" id="{4DE5F459-E863-41A6-99B4-8BBA28698744}"/>
              </a:ext>
            </a:extLst>
          </p:cNvPr>
          <p:cNvSpPr/>
          <p:nvPr/>
        </p:nvSpPr>
        <p:spPr>
          <a:xfrm>
            <a:off x="6810040" y="3524497"/>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Plano de Contingência </a:t>
            </a:r>
          </a:p>
        </p:txBody>
      </p:sp>
      <p:sp>
        <p:nvSpPr>
          <p:cNvPr id="12" name="Divisa 10">
            <a:extLst>
              <a:ext uri="{FF2B5EF4-FFF2-40B4-BE49-F238E27FC236}">
                <a16:creationId xmlns:a16="http://schemas.microsoft.com/office/drawing/2014/main" id="{5244F353-9DB5-4ADC-BDD4-922EBDE16D53}"/>
              </a:ext>
            </a:extLst>
          </p:cNvPr>
          <p:cNvSpPr/>
          <p:nvPr/>
        </p:nvSpPr>
        <p:spPr>
          <a:xfrm>
            <a:off x="4370768" y="3524497"/>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Periodicidade de Processamento</a:t>
            </a:r>
          </a:p>
        </p:txBody>
      </p:sp>
      <p:sp>
        <p:nvSpPr>
          <p:cNvPr id="13" name="Divisa 10">
            <a:extLst>
              <a:ext uri="{FF2B5EF4-FFF2-40B4-BE49-F238E27FC236}">
                <a16:creationId xmlns:a16="http://schemas.microsoft.com/office/drawing/2014/main" id="{CEFFBE15-1755-4AAC-B516-A1CAD4CFBE71}"/>
              </a:ext>
            </a:extLst>
          </p:cNvPr>
          <p:cNvSpPr/>
          <p:nvPr/>
        </p:nvSpPr>
        <p:spPr>
          <a:xfrm>
            <a:off x="1959634" y="3524497"/>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Modelo de Incremento</a:t>
            </a:r>
          </a:p>
        </p:txBody>
      </p:sp>
      <p:sp>
        <p:nvSpPr>
          <p:cNvPr id="14" name="Divisa 10">
            <a:extLst>
              <a:ext uri="{FF2B5EF4-FFF2-40B4-BE49-F238E27FC236}">
                <a16:creationId xmlns:a16="http://schemas.microsoft.com/office/drawing/2014/main" id="{CACA4A5A-6B15-40EE-A76B-CC6B73516BD2}"/>
              </a:ext>
            </a:extLst>
          </p:cNvPr>
          <p:cNvSpPr/>
          <p:nvPr/>
        </p:nvSpPr>
        <p:spPr>
          <a:xfrm>
            <a:off x="9239385" y="3524497"/>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Sustentação</a:t>
            </a:r>
          </a:p>
        </p:txBody>
      </p:sp>
      <p:cxnSp>
        <p:nvCxnSpPr>
          <p:cNvPr id="15" name="Conector: Angulado 14">
            <a:extLst>
              <a:ext uri="{FF2B5EF4-FFF2-40B4-BE49-F238E27FC236}">
                <a16:creationId xmlns:a16="http://schemas.microsoft.com/office/drawing/2014/main" id="{9B72A640-6CDE-4280-BE08-BD60285B134A}"/>
              </a:ext>
            </a:extLst>
          </p:cNvPr>
          <p:cNvCxnSpPr>
            <a:cxnSpLocks/>
            <a:stCxn id="6" idx="3"/>
            <a:endCxn id="7" idx="0"/>
          </p:cNvCxnSpPr>
          <p:nvPr/>
        </p:nvCxnSpPr>
        <p:spPr>
          <a:xfrm>
            <a:off x="2448457" y="1522835"/>
            <a:ext cx="264160" cy="759662"/>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Conector de Seta Reta 15">
            <a:extLst>
              <a:ext uri="{FF2B5EF4-FFF2-40B4-BE49-F238E27FC236}">
                <a16:creationId xmlns:a16="http://schemas.microsoft.com/office/drawing/2014/main" id="{D9DA5F6B-4EE3-4582-9BD5-D13DC8BC601B}"/>
              </a:ext>
            </a:extLst>
          </p:cNvPr>
          <p:cNvCxnSpPr>
            <a:stCxn id="7" idx="3"/>
            <a:endCxn id="8" idx="1"/>
          </p:cNvCxnSpPr>
          <p:nvPr/>
        </p:nvCxnSpPr>
        <p:spPr>
          <a:xfrm>
            <a:off x="3486617" y="2696497"/>
            <a:ext cx="88135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Conector de Seta Reta 16">
            <a:extLst>
              <a:ext uri="{FF2B5EF4-FFF2-40B4-BE49-F238E27FC236}">
                <a16:creationId xmlns:a16="http://schemas.microsoft.com/office/drawing/2014/main" id="{5DC716FA-78E7-45D7-8219-E45DB9C13DA8}"/>
              </a:ext>
            </a:extLst>
          </p:cNvPr>
          <p:cNvCxnSpPr>
            <a:cxnSpLocks/>
            <a:stCxn id="8" idx="3"/>
            <a:endCxn id="9" idx="1"/>
          </p:cNvCxnSpPr>
          <p:nvPr/>
        </p:nvCxnSpPr>
        <p:spPr>
          <a:xfrm>
            <a:off x="5915973" y="2696497"/>
            <a:ext cx="88135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 name="Conector de Seta Reta 17">
            <a:extLst>
              <a:ext uri="{FF2B5EF4-FFF2-40B4-BE49-F238E27FC236}">
                <a16:creationId xmlns:a16="http://schemas.microsoft.com/office/drawing/2014/main" id="{68D22E83-1980-4F73-80AC-F3B800CDA394}"/>
              </a:ext>
            </a:extLst>
          </p:cNvPr>
          <p:cNvCxnSpPr>
            <a:cxnSpLocks/>
            <a:stCxn id="9" idx="3"/>
            <a:endCxn id="10" idx="1"/>
          </p:cNvCxnSpPr>
          <p:nvPr/>
        </p:nvCxnSpPr>
        <p:spPr>
          <a:xfrm>
            <a:off x="8345329" y="2696497"/>
            <a:ext cx="88135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Conector: Angulado 18">
            <a:extLst>
              <a:ext uri="{FF2B5EF4-FFF2-40B4-BE49-F238E27FC236}">
                <a16:creationId xmlns:a16="http://schemas.microsoft.com/office/drawing/2014/main" id="{473435DB-FF9F-4A2A-B1CE-94B8345A102E}"/>
              </a:ext>
            </a:extLst>
          </p:cNvPr>
          <p:cNvCxnSpPr>
            <a:cxnSpLocks/>
            <a:stCxn id="10" idx="3"/>
            <a:endCxn id="14" idx="3"/>
          </p:cNvCxnSpPr>
          <p:nvPr/>
        </p:nvCxnSpPr>
        <p:spPr>
          <a:xfrm>
            <a:off x="10774685" y="2696497"/>
            <a:ext cx="12700" cy="1242000"/>
          </a:xfrm>
          <a:prstGeom prst="bentConnector3">
            <a:avLst>
              <a:gd name="adj1" fmla="val 190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Conector de Seta Reta 19">
            <a:extLst>
              <a:ext uri="{FF2B5EF4-FFF2-40B4-BE49-F238E27FC236}">
                <a16:creationId xmlns:a16="http://schemas.microsoft.com/office/drawing/2014/main" id="{3791762C-565E-4E6A-BE63-CE1134DBF033}"/>
              </a:ext>
            </a:extLst>
          </p:cNvPr>
          <p:cNvCxnSpPr>
            <a:cxnSpLocks/>
            <a:stCxn id="14" idx="1"/>
            <a:endCxn id="11" idx="3"/>
          </p:cNvCxnSpPr>
          <p:nvPr/>
        </p:nvCxnSpPr>
        <p:spPr>
          <a:xfrm flipH="1">
            <a:off x="8358040" y="3938497"/>
            <a:ext cx="88134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Conector de Seta Reta 20">
            <a:extLst>
              <a:ext uri="{FF2B5EF4-FFF2-40B4-BE49-F238E27FC236}">
                <a16:creationId xmlns:a16="http://schemas.microsoft.com/office/drawing/2014/main" id="{6E65F843-2A4E-4DDE-B411-299DE1D6C0B4}"/>
              </a:ext>
            </a:extLst>
          </p:cNvPr>
          <p:cNvCxnSpPr>
            <a:cxnSpLocks/>
            <a:stCxn id="11" idx="1"/>
            <a:endCxn id="12" idx="3"/>
          </p:cNvCxnSpPr>
          <p:nvPr/>
        </p:nvCxnSpPr>
        <p:spPr>
          <a:xfrm flipH="1">
            <a:off x="5918768" y="3938497"/>
            <a:ext cx="89127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Conector de Seta Reta 21">
            <a:extLst>
              <a:ext uri="{FF2B5EF4-FFF2-40B4-BE49-F238E27FC236}">
                <a16:creationId xmlns:a16="http://schemas.microsoft.com/office/drawing/2014/main" id="{17C80F6A-1E56-42DF-837A-7F8C5A7EFBC1}"/>
              </a:ext>
            </a:extLst>
          </p:cNvPr>
          <p:cNvCxnSpPr>
            <a:cxnSpLocks/>
            <a:stCxn id="12" idx="1"/>
            <a:endCxn id="13" idx="3"/>
          </p:cNvCxnSpPr>
          <p:nvPr/>
        </p:nvCxnSpPr>
        <p:spPr>
          <a:xfrm flipH="1">
            <a:off x="3507634" y="3938497"/>
            <a:ext cx="86313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1" name="Divisa 10">
            <a:extLst>
              <a:ext uri="{FF2B5EF4-FFF2-40B4-BE49-F238E27FC236}">
                <a16:creationId xmlns:a16="http://schemas.microsoft.com/office/drawing/2014/main" id="{F04A326C-A592-4E36-8798-10B7E7C353B1}"/>
              </a:ext>
            </a:extLst>
          </p:cNvPr>
          <p:cNvSpPr/>
          <p:nvPr/>
        </p:nvSpPr>
        <p:spPr>
          <a:xfrm>
            <a:off x="6810040" y="4760618"/>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Documentação e Evidências  </a:t>
            </a:r>
          </a:p>
        </p:txBody>
      </p:sp>
      <p:sp>
        <p:nvSpPr>
          <p:cNvPr id="32" name="Divisa 10">
            <a:extLst>
              <a:ext uri="{FF2B5EF4-FFF2-40B4-BE49-F238E27FC236}">
                <a16:creationId xmlns:a16="http://schemas.microsoft.com/office/drawing/2014/main" id="{3FAEA879-CDA3-4838-88EA-CEC342102E7F}"/>
              </a:ext>
            </a:extLst>
          </p:cNvPr>
          <p:cNvSpPr/>
          <p:nvPr/>
        </p:nvSpPr>
        <p:spPr>
          <a:xfrm>
            <a:off x="4370768" y="4760618"/>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Modelo Benchmarking</a:t>
            </a:r>
          </a:p>
        </p:txBody>
      </p:sp>
      <p:sp>
        <p:nvSpPr>
          <p:cNvPr id="33" name="Divisa 10">
            <a:extLst>
              <a:ext uri="{FF2B5EF4-FFF2-40B4-BE49-F238E27FC236}">
                <a16:creationId xmlns:a16="http://schemas.microsoft.com/office/drawing/2014/main" id="{C9578021-5666-4520-82A5-F9CC2E8C6EB6}"/>
              </a:ext>
            </a:extLst>
          </p:cNvPr>
          <p:cNvSpPr/>
          <p:nvPr/>
        </p:nvSpPr>
        <p:spPr>
          <a:xfrm>
            <a:off x="1959634" y="4760618"/>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Modelo Expurgo de Dados</a:t>
            </a:r>
          </a:p>
        </p:txBody>
      </p:sp>
      <p:sp>
        <p:nvSpPr>
          <p:cNvPr id="34" name="Divisa 10">
            <a:extLst>
              <a:ext uri="{FF2B5EF4-FFF2-40B4-BE49-F238E27FC236}">
                <a16:creationId xmlns:a16="http://schemas.microsoft.com/office/drawing/2014/main" id="{C1367C10-2755-4CE4-B0D7-08A175943750}"/>
              </a:ext>
            </a:extLst>
          </p:cNvPr>
          <p:cNvSpPr/>
          <p:nvPr/>
        </p:nvSpPr>
        <p:spPr>
          <a:xfrm>
            <a:off x="9239385" y="4760618"/>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Produção</a:t>
            </a:r>
          </a:p>
        </p:txBody>
      </p:sp>
      <p:cxnSp>
        <p:nvCxnSpPr>
          <p:cNvPr id="35" name="Conector de Seta Reta 34">
            <a:extLst>
              <a:ext uri="{FF2B5EF4-FFF2-40B4-BE49-F238E27FC236}">
                <a16:creationId xmlns:a16="http://schemas.microsoft.com/office/drawing/2014/main" id="{F60C9C73-E6B5-432A-AF76-DD8635FF85A7}"/>
              </a:ext>
            </a:extLst>
          </p:cNvPr>
          <p:cNvCxnSpPr>
            <a:cxnSpLocks/>
            <a:stCxn id="33" idx="3"/>
            <a:endCxn id="32" idx="1"/>
          </p:cNvCxnSpPr>
          <p:nvPr/>
        </p:nvCxnSpPr>
        <p:spPr>
          <a:xfrm>
            <a:off x="3507634" y="5174618"/>
            <a:ext cx="86313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6" name="Conector de Seta Reta 35">
            <a:extLst>
              <a:ext uri="{FF2B5EF4-FFF2-40B4-BE49-F238E27FC236}">
                <a16:creationId xmlns:a16="http://schemas.microsoft.com/office/drawing/2014/main" id="{98C87D90-74CE-4F9B-9387-98E844126141}"/>
              </a:ext>
            </a:extLst>
          </p:cNvPr>
          <p:cNvCxnSpPr>
            <a:cxnSpLocks/>
            <a:stCxn id="32" idx="3"/>
          </p:cNvCxnSpPr>
          <p:nvPr/>
        </p:nvCxnSpPr>
        <p:spPr>
          <a:xfrm>
            <a:off x="5918768" y="5174618"/>
            <a:ext cx="101238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7" name="Conector de Seta Reta 36">
            <a:extLst>
              <a:ext uri="{FF2B5EF4-FFF2-40B4-BE49-F238E27FC236}">
                <a16:creationId xmlns:a16="http://schemas.microsoft.com/office/drawing/2014/main" id="{C723D9BF-BFAB-4320-9578-8A3B1FE2AD86}"/>
              </a:ext>
            </a:extLst>
          </p:cNvPr>
          <p:cNvCxnSpPr>
            <a:cxnSpLocks/>
            <a:stCxn id="31" idx="3"/>
            <a:endCxn id="34" idx="1"/>
          </p:cNvCxnSpPr>
          <p:nvPr/>
        </p:nvCxnSpPr>
        <p:spPr>
          <a:xfrm>
            <a:off x="8358040" y="5174618"/>
            <a:ext cx="881345" cy="0"/>
          </a:xfrm>
          <a:prstGeom prst="straightConnector1">
            <a:avLst/>
          </a:prstGeom>
          <a:ln>
            <a:prstDash val="sysDash"/>
            <a:tailEnd type="triangle"/>
          </a:ln>
        </p:spPr>
        <p:style>
          <a:lnRef idx="3">
            <a:schemeClr val="accent1"/>
          </a:lnRef>
          <a:fillRef idx="0">
            <a:schemeClr val="accent1"/>
          </a:fillRef>
          <a:effectRef idx="2">
            <a:schemeClr val="accent1"/>
          </a:effectRef>
          <a:fontRef idx="minor">
            <a:schemeClr val="tx1"/>
          </a:fontRef>
        </p:style>
      </p:cxnSp>
      <p:cxnSp>
        <p:nvCxnSpPr>
          <p:cNvPr id="44" name="Conector: Angulado 43">
            <a:extLst>
              <a:ext uri="{FF2B5EF4-FFF2-40B4-BE49-F238E27FC236}">
                <a16:creationId xmlns:a16="http://schemas.microsoft.com/office/drawing/2014/main" id="{09B15922-351C-4715-BE18-BC55398C6FA6}"/>
              </a:ext>
            </a:extLst>
          </p:cNvPr>
          <p:cNvCxnSpPr>
            <a:cxnSpLocks/>
            <a:stCxn id="13" idx="1"/>
            <a:endCxn id="33" idx="1"/>
          </p:cNvCxnSpPr>
          <p:nvPr/>
        </p:nvCxnSpPr>
        <p:spPr>
          <a:xfrm rot="10800000" flipV="1">
            <a:off x="1959634" y="3938496"/>
            <a:ext cx="12700" cy="1236121"/>
          </a:xfrm>
          <a:prstGeom prst="bentConnector3">
            <a:avLst>
              <a:gd name="adj1" fmla="val 1800000"/>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020271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5" name="Divisa 5">
            <a:extLst>
              <a:ext uri="{FF2B5EF4-FFF2-40B4-BE49-F238E27FC236}">
                <a16:creationId xmlns:a16="http://schemas.microsoft.com/office/drawing/2014/main" id="{9EA740A0-D591-4D96-B7B1-7F1F3BB14F50}"/>
              </a:ext>
            </a:extLst>
          </p:cNvPr>
          <p:cNvSpPr/>
          <p:nvPr/>
        </p:nvSpPr>
        <p:spPr>
          <a:xfrm>
            <a:off x="1092481" y="1522836"/>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Definição do Problema</a:t>
            </a:r>
          </a:p>
        </p:txBody>
      </p:sp>
      <p:sp>
        <p:nvSpPr>
          <p:cNvPr id="6" name="Divisa 6">
            <a:extLst>
              <a:ext uri="{FF2B5EF4-FFF2-40B4-BE49-F238E27FC236}">
                <a16:creationId xmlns:a16="http://schemas.microsoft.com/office/drawing/2014/main" id="{B6903A17-3519-4528-B210-FDD2DBCE67F4}"/>
              </a:ext>
            </a:extLst>
          </p:cNvPr>
          <p:cNvSpPr/>
          <p:nvPr/>
        </p:nvSpPr>
        <p:spPr>
          <a:xfrm>
            <a:off x="2130641" y="2696498"/>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Dados e Preparação das informações</a:t>
            </a:r>
          </a:p>
        </p:txBody>
      </p:sp>
      <p:sp>
        <p:nvSpPr>
          <p:cNvPr id="7" name="Divisa 7">
            <a:extLst>
              <a:ext uri="{FF2B5EF4-FFF2-40B4-BE49-F238E27FC236}">
                <a16:creationId xmlns:a16="http://schemas.microsoft.com/office/drawing/2014/main" id="{C559F62D-83E7-4ED7-ACB3-BA51ECC27915}"/>
              </a:ext>
            </a:extLst>
          </p:cNvPr>
          <p:cNvSpPr/>
          <p:nvPr/>
        </p:nvSpPr>
        <p:spPr>
          <a:xfrm>
            <a:off x="4559997" y="2696498"/>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Infraestrutura e Engenharia de dados</a:t>
            </a:r>
          </a:p>
        </p:txBody>
      </p:sp>
      <p:sp>
        <p:nvSpPr>
          <p:cNvPr id="8" name="Divisa 8">
            <a:extLst>
              <a:ext uri="{FF2B5EF4-FFF2-40B4-BE49-F238E27FC236}">
                <a16:creationId xmlns:a16="http://schemas.microsoft.com/office/drawing/2014/main" id="{1A14D40E-5339-4E66-A3CD-5E88D6600C3E}"/>
              </a:ext>
            </a:extLst>
          </p:cNvPr>
          <p:cNvSpPr/>
          <p:nvPr/>
        </p:nvSpPr>
        <p:spPr>
          <a:xfrm>
            <a:off x="6989353" y="2696498"/>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Modelo e Treinamento</a:t>
            </a:r>
          </a:p>
        </p:txBody>
      </p:sp>
      <p:sp>
        <p:nvSpPr>
          <p:cNvPr id="9" name="Divisa 9">
            <a:extLst>
              <a:ext uri="{FF2B5EF4-FFF2-40B4-BE49-F238E27FC236}">
                <a16:creationId xmlns:a16="http://schemas.microsoft.com/office/drawing/2014/main" id="{335ED110-D28A-409D-84C4-03053E4264AA}"/>
              </a:ext>
            </a:extLst>
          </p:cNvPr>
          <p:cNvSpPr/>
          <p:nvPr/>
        </p:nvSpPr>
        <p:spPr>
          <a:xfrm>
            <a:off x="9418709" y="2696498"/>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Validação do Modelo</a:t>
            </a:r>
          </a:p>
        </p:txBody>
      </p:sp>
      <p:sp>
        <p:nvSpPr>
          <p:cNvPr id="11" name="Divisa 10">
            <a:extLst>
              <a:ext uri="{FF2B5EF4-FFF2-40B4-BE49-F238E27FC236}">
                <a16:creationId xmlns:a16="http://schemas.microsoft.com/office/drawing/2014/main" id="{0C1E3B07-D1B2-4684-8CAC-2464D022475B}"/>
              </a:ext>
            </a:extLst>
          </p:cNvPr>
          <p:cNvSpPr/>
          <p:nvPr/>
        </p:nvSpPr>
        <p:spPr>
          <a:xfrm>
            <a:off x="6989364" y="4686416"/>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Modelo em Produção</a:t>
            </a:r>
          </a:p>
        </p:txBody>
      </p:sp>
      <p:sp>
        <p:nvSpPr>
          <p:cNvPr id="12" name="Divisa 10">
            <a:extLst>
              <a:ext uri="{FF2B5EF4-FFF2-40B4-BE49-F238E27FC236}">
                <a16:creationId xmlns:a16="http://schemas.microsoft.com/office/drawing/2014/main" id="{57B455CB-5B21-4CAA-9050-EE9D18B2D943}"/>
              </a:ext>
            </a:extLst>
          </p:cNvPr>
          <p:cNvSpPr/>
          <p:nvPr/>
        </p:nvSpPr>
        <p:spPr>
          <a:xfrm>
            <a:off x="4550092" y="4686416"/>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Monitoramento do Modelo</a:t>
            </a:r>
          </a:p>
        </p:txBody>
      </p:sp>
      <p:sp>
        <p:nvSpPr>
          <p:cNvPr id="13" name="Divisa 10">
            <a:extLst>
              <a:ext uri="{FF2B5EF4-FFF2-40B4-BE49-F238E27FC236}">
                <a16:creationId xmlns:a16="http://schemas.microsoft.com/office/drawing/2014/main" id="{CE3F7FC5-03AA-4E22-B6E5-F52BA70E18E4}"/>
              </a:ext>
            </a:extLst>
          </p:cNvPr>
          <p:cNvSpPr/>
          <p:nvPr/>
        </p:nvSpPr>
        <p:spPr>
          <a:xfrm>
            <a:off x="2138958" y="4686416"/>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Manutenção do Modelo</a:t>
            </a:r>
          </a:p>
        </p:txBody>
      </p:sp>
      <p:sp>
        <p:nvSpPr>
          <p:cNvPr id="16" name="Divisa 10">
            <a:extLst>
              <a:ext uri="{FF2B5EF4-FFF2-40B4-BE49-F238E27FC236}">
                <a16:creationId xmlns:a16="http://schemas.microsoft.com/office/drawing/2014/main" id="{F65485A3-393A-4E81-BF4F-EA2160947AB2}"/>
              </a:ext>
            </a:extLst>
          </p:cNvPr>
          <p:cNvSpPr/>
          <p:nvPr/>
        </p:nvSpPr>
        <p:spPr>
          <a:xfrm>
            <a:off x="9418709" y="4686416"/>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Implementação do Modelo</a:t>
            </a:r>
          </a:p>
        </p:txBody>
      </p:sp>
      <p:cxnSp>
        <p:nvCxnSpPr>
          <p:cNvPr id="19" name="Conector: Angulado 18">
            <a:extLst>
              <a:ext uri="{FF2B5EF4-FFF2-40B4-BE49-F238E27FC236}">
                <a16:creationId xmlns:a16="http://schemas.microsoft.com/office/drawing/2014/main" id="{DF6C32B7-7A3D-4E93-B2B7-753C08ACE415}"/>
              </a:ext>
            </a:extLst>
          </p:cNvPr>
          <p:cNvCxnSpPr>
            <a:cxnSpLocks/>
            <a:stCxn id="5" idx="3"/>
            <a:endCxn id="6" idx="0"/>
          </p:cNvCxnSpPr>
          <p:nvPr/>
        </p:nvCxnSpPr>
        <p:spPr>
          <a:xfrm>
            <a:off x="2640481" y="1936836"/>
            <a:ext cx="264160" cy="759662"/>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Conector de Seta Reta 22">
            <a:extLst>
              <a:ext uri="{FF2B5EF4-FFF2-40B4-BE49-F238E27FC236}">
                <a16:creationId xmlns:a16="http://schemas.microsoft.com/office/drawing/2014/main" id="{B3E22A96-7711-4709-A5CA-0876B74F8C58}"/>
              </a:ext>
            </a:extLst>
          </p:cNvPr>
          <p:cNvCxnSpPr>
            <a:stCxn id="6" idx="3"/>
            <a:endCxn id="7" idx="1"/>
          </p:cNvCxnSpPr>
          <p:nvPr/>
        </p:nvCxnSpPr>
        <p:spPr>
          <a:xfrm>
            <a:off x="3678641" y="3110498"/>
            <a:ext cx="88135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Conector de Seta Reta 24">
            <a:extLst>
              <a:ext uri="{FF2B5EF4-FFF2-40B4-BE49-F238E27FC236}">
                <a16:creationId xmlns:a16="http://schemas.microsoft.com/office/drawing/2014/main" id="{B15F6EDC-9BB0-4F11-834F-839C71563698}"/>
              </a:ext>
            </a:extLst>
          </p:cNvPr>
          <p:cNvCxnSpPr>
            <a:cxnSpLocks/>
            <a:stCxn id="7" idx="3"/>
            <a:endCxn id="8" idx="1"/>
          </p:cNvCxnSpPr>
          <p:nvPr/>
        </p:nvCxnSpPr>
        <p:spPr>
          <a:xfrm>
            <a:off x="6107997" y="3110498"/>
            <a:ext cx="88135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 name="Conector de Seta Reta 27">
            <a:extLst>
              <a:ext uri="{FF2B5EF4-FFF2-40B4-BE49-F238E27FC236}">
                <a16:creationId xmlns:a16="http://schemas.microsoft.com/office/drawing/2014/main" id="{5F580B0C-E97F-4D55-A27A-2CED00114D89}"/>
              </a:ext>
            </a:extLst>
          </p:cNvPr>
          <p:cNvCxnSpPr>
            <a:cxnSpLocks/>
            <a:stCxn id="8" idx="3"/>
            <a:endCxn id="9" idx="1"/>
          </p:cNvCxnSpPr>
          <p:nvPr/>
        </p:nvCxnSpPr>
        <p:spPr>
          <a:xfrm>
            <a:off x="8537353" y="3110498"/>
            <a:ext cx="88135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1" name="Conector: Angulado 30">
            <a:extLst>
              <a:ext uri="{FF2B5EF4-FFF2-40B4-BE49-F238E27FC236}">
                <a16:creationId xmlns:a16="http://schemas.microsoft.com/office/drawing/2014/main" id="{12198D5F-2D17-4817-A721-CD359A102230}"/>
              </a:ext>
            </a:extLst>
          </p:cNvPr>
          <p:cNvCxnSpPr>
            <a:cxnSpLocks/>
            <a:stCxn id="9" idx="3"/>
            <a:endCxn id="16" idx="3"/>
          </p:cNvCxnSpPr>
          <p:nvPr/>
        </p:nvCxnSpPr>
        <p:spPr>
          <a:xfrm>
            <a:off x="10966709" y="3110498"/>
            <a:ext cx="12700" cy="1989918"/>
          </a:xfrm>
          <a:prstGeom prst="bentConnector3">
            <a:avLst>
              <a:gd name="adj1" fmla="val 452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6" name="Conector de Seta Reta 35">
            <a:extLst>
              <a:ext uri="{FF2B5EF4-FFF2-40B4-BE49-F238E27FC236}">
                <a16:creationId xmlns:a16="http://schemas.microsoft.com/office/drawing/2014/main" id="{8F71EA73-7B6C-49BD-BE26-54BAA2678430}"/>
              </a:ext>
            </a:extLst>
          </p:cNvPr>
          <p:cNvCxnSpPr>
            <a:cxnSpLocks/>
            <a:stCxn id="16" idx="1"/>
            <a:endCxn id="11" idx="3"/>
          </p:cNvCxnSpPr>
          <p:nvPr/>
        </p:nvCxnSpPr>
        <p:spPr>
          <a:xfrm flipH="1">
            <a:off x="8537364" y="5100416"/>
            <a:ext cx="88134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7" name="Conector de Seta Reta 36">
            <a:extLst>
              <a:ext uri="{FF2B5EF4-FFF2-40B4-BE49-F238E27FC236}">
                <a16:creationId xmlns:a16="http://schemas.microsoft.com/office/drawing/2014/main" id="{8E11D010-A539-404D-8EE9-17DC8695FA6D}"/>
              </a:ext>
            </a:extLst>
          </p:cNvPr>
          <p:cNvCxnSpPr>
            <a:cxnSpLocks/>
            <a:stCxn id="11" idx="1"/>
            <a:endCxn id="12" idx="3"/>
          </p:cNvCxnSpPr>
          <p:nvPr/>
        </p:nvCxnSpPr>
        <p:spPr>
          <a:xfrm flipH="1">
            <a:off x="6098092" y="5100416"/>
            <a:ext cx="89127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0" name="Conector de Seta Reta 39">
            <a:extLst>
              <a:ext uri="{FF2B5EF4-FFF2-40B4-BE49-F238E27FC236}">
                <a16:creationId xmlns:a16="http://schemas.microsoft.com/office/drawing/2014/main" id="{0D01F0DE-EE05-4662-B9F3-04950F6B97BA}"/>
              </a:ext>
            </a:extLst>
          </p:cNvPr>
          <p:cNvCxnSpPr>
            <a:cxnSpLocks/>
            <a:stCxn id="12" idx="1"/>
            <a:endCxn id="13" idx="3"/>
          </p:cNvCxnSpPr>
          <p:nvPr/>
        </p:nvCxnSpPr>
        <p:spPr>
          <a:xfrm flipH="1">
            <a:off x="3686958" y="5100416"/>
            <a:ext cx="86313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3" name="Conector de Seta Reta 52">
            <a:extLst>
              <a:ext uri="{FF2B5EF4-FFF2-40B4-BE49-F238E27FC236}">
                <a16:creationId xmlns:a16="http://schemas.microsoft.com/office/drawing/2014/main" id="{E2C15C2C-E5B6-4866-97D2-C5D3DC6FDA53}"/>
              </a:ext>
            </a:extLst>
          </p:cNvPr>
          <p:cNvCxnSpPr>
            <a:cxnSpLocks/>
            <a:stCxn id="13" idx="0"/>
            <a:endCxn id="6" idx="2"/>
          </p:cNvCxnSpPr>
          <p:nvPr/>
        </p:nvCxnSpPr>
        <p:spPr>
          <a:xfrm flipH="1" flipV="1">
            <a:off x="2904641" y="3524498"/>
            <a:ext cx="8317" cy="1161918"/>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7" name="Conector: Angulado 56">
            <a:extLst>
              <a:ext uri="{FF2B5EF4-FFF2-40B4-BE49-F238E27FC236}">
                <a16:creationId xmlns:a16="http://schemas.microsoft.com/office/drawing/2014/main" id="{D2A6A353-B254-43F0-9787-CFE94CD5BE82}"/>
              </a:ext>
            </a:extLst>
          </p:cNvPr>
          <p:cNvCxnSpPr>
            <a:stCxn id="13" idx="0"/>
            <a:endCxn id="7" idx="2"/>
          </p:cNvCxnSpPr>
          <p:nvPr/>
        </p:nvCxnSpPr>
        <p:spPr>
          <a:xfrm rot="5400000" flipH="1" flipV="1">
            <a:off x="3542518" y="2894938"/>
            <a:ext cx="1161918" cy="2421039"/>
          </a:xfrm>
          <a:prstGeom prst="bentConnector3">
            <a:avLst>
              <a:gd name="adj1" fmla="val 44897"/>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Conector: Angulado 58">
            <a:extLst>
              <a:ext uri="{FF2B5EF4-FFF2-40B4-BE49-F238E27FC236}">
                <a16:creationId xmlns:a16="http://schemas.microsoft.com/office/drawing/2014/main" id="{EC72FE33-E439-42A0-95BF-1FF61B5673C1}"/>
              </a:ext>
            </a:extLst>
          </p:cNvPr>
          <p:cNvCxnSpPr>
            <a:cxnSpLocks/>
          </p:cNvCxnSpPr>
          <p:nvPr/>
        </p:nvCxnSpPr>
        <p:spPr>
          <a:xfrm rot="5400000" flipH="1">
            <a:off x="5442764" y="-1215287"/>
            <a:ext cx="1173662" cy="8326228"/>
          </a:xfrm>
          <a:prstGeom prst="bentConnector3">
            <a:avLst>
              <a:gd name="adj1" fmla="val -4891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Angulado 62">
            <a:extLst>
              <a:ext uri="{FF2B5EF4-FFF2-40B4-BE49-F238E27FC236}">
                <a16:creationId xmlns:a16="http://schemas.microsoft.com/office/drawing/2014/main" id="{61EAB4BF-4866-4DF2-8C6B-AE00F5F46EC0}"/>
              </a:ext>
            </a:extLst>
          </p:cNvPr>
          <p:cNvCxnSpPr>
            <a:cxnSpLocks/>
            <a:stCxn id="9" idx="2"/>
            <a:endCxn id="6" idx="2"/>
          </p:cNvCxnSpPr>
          <p:nvPr/>
        </p:nvCxnSpPr>
        <p:spPr>
          <a:xfrm rot="5400000">
            <a:off x="6548675" y="-119536"/>
            <a:ext cx="12700" cy="7288068"/>
          </a:xfrm>
          <a:prstGeom prst="bentConnector3">
            <a:avLst>
              <a:gd name="adj1" fmla="val 308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Angulado 66">
            <a:extLst>
              <a:ext uri="{FF2B5EF4-FFF2-40B4-BE49-F238E27FC236}">
                <a16:creationId xmlns:a16="http://schemas.microsoft.com/office/drawing/2014/main" id="{787F3186-E87A-4BF1-A46B-E7661A43F457}"/>
              </a:ext>
            </a:extLst>
          </p:cNvPr>
          <p:cNvCxnSpPr>
            <a:cxnSpLocks/>
            <a:stCxn id="9" idx="2"/>
            <a:endCxn id="7" idx="2"/>
          </p:cNvCxnSpPr>
          <p:nvPr/>
        </p:nvCxnSpPr>
        <p:spPr>
          <a:xfrm rot="5400000">
            <a:off x="7763353" y="1095142"/>
            <a:ext cx="12700" cy="4858712"/>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88107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8" name="Rectangle 4">
            <a:extLst>
              <a:ext uri="{FF2B5EF4-FFF2-40B4-BE49-F238E27FC236}">
                <a16:creationId xmlns:a16="http://schemas.microsoft.com/office/drawing/2014/main" id="{D1CDA97D-0864-411F-BE6F-5ED1BA21515C}"/>
              </a:ext>
            </a:extLst>
          </p:cNvPr>
          <p:cNvSpPr/>
          <p:nvPr/>
        </p:nvSpPr>
        <p:spPr>
          <a:xfrm>
            <a:off x="680224" y="997650"/>
            <a:ext cx="10332638" cy="1169551"/>
          </a:xfrm>
          <a:prstGeom prst="rect">
            <a:avLst/>
          </a:prstGeom>
        </p:spPr>
        <p:txBody>
          <a:bodyPr wrap="square" lIns="91440" tIns="45720" rIns="91440" bIns="4572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spcBef>
                <a:spcPts val="600"/>
              </a:spcBef>
              <a:spcAft>
                <a:spcPts val="600"/>
              </a:spcAft>
            </a:pPr>
            <a:r>
              <a:rPr lang="pt-BR" sz="2000" dirty="0">
                <a:ea typeface="+mn-lt"/>
                <a:cs typeface="+mn-lt"/>
              </a:rPr>
              <a:t>“Sem números, não há vantagens nem possibilidades, sem vantagens e probabilidades, o único meio de lidar com risco é apelar para os deuses e destino.” </a:t>
            </a:r>
          </a:p>
          <a:p>
            <a:pPr algn="just">
              <a:spcBef>
                <a:spcPts val="600"/>
              </a:spcBef>
              <a:spcAft>
                <a:spcPts val="600"/>
              </a:spcAft>
            </a:pPr>
            <a:r>
              <a:rPr lang="pt-BR" sz="2000" dirty="0">
                <a:ea typeface="+mn-lt"/>
                <a:cs typeface="+mn-lt"/>
              </a:rPr>
              <a:t>															 Peter L. Bernstein (1997) </a:t>
            </a:r>
          </a:p>
        </p:txBody>
      </p:sp>
      <p:pic>
        <p:nvPicPr>
          <p:cNvPr id="9" name="Picture 10" descr="O futuro a Deus pertence - Paróquia São Francisco de Assis">
            <a:extLst>
              <a:ext uri="{FF2B5EF4-FFF2-40B4-BE49-F238E27FC236}">
                <a16:creationId xmlns:a16="http://schemas.microsoft.com/office/drawing/2014/main" id="{5743B02D-0BE3-4625-B327-B4E9C4D527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224" y="3063430"/>
            <a:ext cx="4013206" cy="2090480"/>
          </a:xfrm>
          <a:prstGeom prst="rect">
            <a:avLst/>
          </a:prstGeom>
          <a:noFill/>
          <a:extLst>
            <a:ext uri="{909E8E84-426E-40DD-AFC4-6F175D3DCCD1}">
              <a14:hiddenFill xmlns:a14="http://schemas.microsoft.com/office/drawing/2010/main">
                <a:solidFill>
                  <a:srgbClr val="FFFFFF"/>
                </a:solidFill>
              </a14:hiddenFill>
            </a:ext>
          </a:extLst>
        </p:spPr>
      </p:pic>
      <p:pic>
        <p:nvPicPr>
          <p:cNvPr id="10" name="Gráfico 9" descr="Setas de Divisão com preenchimento sólido">
            <a:extLst>
              <a:ext uri="{FF2B5EF4-FFF2-40B4-BE49-F238E27FC236}">
                <a16:creationId xmlns:a16="http://schemas.microsoft.com/office/drawing/2014/main" id="{AF2EECF6-C2C4-4598-B4A9-D9B8A73C17F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0004" y="2971800"/>
            <a:ext cx="914400" cy="914400"/>
          </a:xfrm>
          <a:prstGeom prst="rect">
            <a:avLst/>
          </a:prstGeom>
        </p:spPr>
      </p:pic>
      <p:pic>
        <p:nvPicPr>
          <p:cNvPr id="11" name="Gráfico 10" descr="Setas de Divisão com preenchimento sólido">
            <a:extLst>
              <a:ext uri="{FF2B5EF4-FFF2-40B4-BE49-F238E27FC236}">
                <a16:creationId xmlns:a16="http://schemas.microsoft.com/office/drawing/2014/main" id="{C8253E26-83C4-40A8-ACD3-9C36848599C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8801" y="4448315"/>
            <a:ext cx="914400" cy="914400"/>
          </a:xfrm>
          <a:prstGeom prst="rect">
            <a:avLst/>
          </a:prstGeom>
        </p:spPr>
      </p:pic>
      <p:pic>
        <p:nvPicPr>
          <p:cNvPr id="12" name="Picture 2" descr="CTI – CIÊNCIA, TECNOLOGIA E INOVAÇÃO | CRUB">
            <a:extLst>
              <a:ext uri="{FF2B5EF4-FFF2-40B4-BE49-F238E27FC236}">
                <a16:creationId xmlns:a16="http://schemas.microsoft.com/office/drawing/2014/main" id="{D634DECC-CA10-42AF-961B-DD7597E5390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35539" y="3063430"/>
            <a:ext cx="3309960" cy="2202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7627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13" name="CaixaDeTexto 12">
            <a:extLst>
              <a:ext uri="{FF2B5EF4-FFF2-40B4-BE49-F238E27FC236}">
                <a16:creationId xmlns:a16="http://schemas.microsoft.com/office/drawing/2014/main" id="{732147EC-5ECB-48C1-A280-C7CEE8A805A3}"/>
              </a:ext>
            </a:extLst>
          </p:cNvPr>
          <p:cNvSpPr txBox="1"/>
          <p:nvPr/>
        </p:nvSpPr>
        <p:spPr>
          <a:xfrm>
            <a:off x="3517158" y="11077425"/>
            <a:ext cx="3638753" cy="307777"/>
          </a:xfrm>
          <a:prstGeom prst="rect">
            <a:avLst/>
          </a:prstGeom>
          <a:noFill/>
        </p:spPr>
        <p:txBody>
          <a:bodyPr wrap="none" rtlCol="0">
            <a:spAutoFit/>
          </a:bodyPr>
          <a:lstStyle/>
          <a:p>
            <a:r>
              <a:rPr lang="pt-BR" sz="1400" dirty="0" err="1"/>
              <a:t>Machine</a:t>
            </a:r>
            <a:r>
              <a:rPr lang="pt-BR" sz="1400" dirty="0"/>
              <a:t> Learning </a:t>
            </a:r>
            <a:r>
              <a:rPr lang="pt-BR" sz="1400" dirty="0" err="1"/>
              <a:t>Enginnering</a:t>
            </a:r>
            <a:r>
              <a:rPr lang="pt-BR" sz="1400" dirty="0"/>
              <a:t> – Andriy </a:t>
            </a:r>
            <a:r>
              <a:rPr lang="pt-BR" sz="1400" dirty="0" err="1"/>
              <a:t>Burkov</a:t>
            </a:r>
            <a:r>
              <a:rPr lang="pt-BR" sz="1400" dirty="0"/>
              <a:t> </a:t>
            </a:r>
          </a:p>
        </p:txBody>
      </p:sp>
      <p:pic>
        <p:nvPicPr>
          <p:cNvPr id="3" name="Imagem 2">
            <a:extLst>
              <a:ext uri="{FF2B5EF4-FFF2-40B4-BE49-F238E27FC236}">
                <a16:creationId xmlns:a16="http://schemas.microsoft.com/office/drawing/2014/main" id="{86AE1312-6A10-4068-B7C1-B595B028A93F}"/>
              </a:ext>
            </a:extLst>
          </p:cNvPr>
          <p:cNvPicPr>
            <a:picLocks noChangeAspect="1"/>
          </p:cNvPicPr>
          <p:nvPr/>
        </p:nvPicPr>
        <p:blipFill>
          <a:blip r:embed="rId3"/>
          <a:stretch>
            <a:fillRect/>
          </a:stretch>
        </p:blipFill>
        <p:spPr>
          <a:xfrm>
            <a:off x="1565592" y="1095603"/>
            <a:ext cx="9060815" cy="4898161"/>
          </a:xfrm>
          <a:prstGeom prst="rect">
            <a:avLst/>
          </a:prstGeom>
        </p:spPr>
      </p:pic>
    </p:spTree>
    <p:extLst>
      <p:ext uri="{BB962C8B-B14F-4D97-AF65-F5344CB8AC3E}">
        <p14:creationId xmlns:p14="http://schemas.microsoft.com/office/powerpoint/2010/main" val="4194272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3" name="Google Shape;429;ged3d95f96b_1_0">
            <a:extLst>
              <a:ext uri="{FF2B5EF4-FFF2-40B4-BE49-F238E27FC236}">
                <a16:creationId xmlns:a16="http://schemas.microsoft.com/office/drawing/2014/main" id="{DF218ACC-F5A6-40E6-9996-70133F25E923}"/>
              </a:ext>
            </a:extLst>
          </p:cNvPr>
          <p:cNvPicPr preferRelativeResize="0"/>
          <p:nvPr/>
        </p:nvPicPr>
        <p:blipFill rotWithShape="1">
          <a:blip r:embed="rId3">
            <a:alphaModFix/>
          </a:blip>
          <a:srcRect t="25843" r="23617"/>
          <a:stretch/>
        </p:blipFill>
        <p:spPr>
          <a:xfrm>
            <a:off x="1651971" y="1574049"/>
            <a:ext cx="5132925" cy="3481101"/>
          </a:xfrm>
          <a:prstGeom prst="rect">
            <a:avLst/>
          </a:prstGeom>
          <a:noFill/>
          <a:ln>
            <a:noFill/>
          </a:ln>
        </p:spPr>
      </p:pic>
      <p:pic>
        <p:nvPicPr>
          <p:cNvPr id="4" name="Google Shape;430;ged3d95f96b_1_0">
            <a:extLst>
              <a:ext uri="{FF2B5EF4-FFF2-40B4-BE49-F238E27FC236}">
                <a16:creationId xmlns:a16="http://schemas.microsoft.com/office/drawing/2014/main" id="{5780FD83-291B-4795-9BAC-D0D9489DA8E0}"/>
              </a:ext>
            </a:extLst>
          </p:cNvPr>
          <p:cNvPicPr preferRelativeResize="0"/>
          <p:nvPr/>
        </p:nvPicPr>
        <p:blipFill rotWithShape="1">
          <a:blip r:embed="rId3">
            <a:alphaModFix/>
          </a:blip>
          <a:srcRect l="75148" t="27296" r="1450" b="49752"/>
          <a:stretch/>
        </p:blipFill>
        <p:spPr>
          <a:xfrm>
            <a:off x="7176471" y="1592974"/>
            <a:ext cx="1722974" cy="1180525"/>
          </a:xfrm>
          <a:prstGeom prst="rect">
            <a:avLst/>
          </a:prstGeom>
          <a:noFill/>
          <a:ln>
            <a:noFill/>
          </a:ln>
        </p:spPr>
      </p:pic>
      <p:pic>
        <p:nvPicPr>
          <p:cNvPr id="5" name="Google Shape;431;ged3d95f96b_1_0">
            <a:extLst>
              <a:ext uri="{FF2B5EF4-FFF2-40B4-BE49-F238E27FC236}">
                <a16:creationId xmlns:a16="http://schemas.microsoft.com/office/drawing/2014/main" id="{61D44713-A083-4860-AD64-3008F033086A}"/>
              </a:ext>
            </a:extLst>
          </p:cNvPr>
          <p:cNvPicPr preferRelativeResize="0"/>
          <p:nvPr/>
        </p:nvPicPr>
        <p:blipFill rotWithShape="1">
          <a:blip r:embed="rId3">
            <a:alphaModFix/>
          </a:blip>
          <a:srcRect l="25903" r="49230" b="73907"/>
          <a:stretch/>
        </p:blipFill>
        <p:spPr>
          <a:xfrm>
            <a:off x="7122484" y="3713074"/>
            <a:ext cx="1830949" cy="1342075"/>
          </a:xfrm>
          <a:prstGeom prst="rect">
            <a:avLst/>
          </a:prstGeom>
          <a:noFill/>
          <a:ln>
            <a:noFill/>
          </a:ln>
        </p:spPr>
      </p:pic>
      <p:sp>
        <p:nvSpPr>
          <p:cNvPr id="6" name="Google Shape;432;ged3d95f96b_1_0">
            <a:extLst>
              <a:ext uri="{FF2B5EF4-FFF2-40B4-BE49-F238E27FC236}">
                <a16:creationId xmlns:a16="http://schemas.microsoft.com/office/drawing/2014/main" id="{808A8DCA-5F53-458C-87D8-D658E0FD0CB3}"/>
              </a:ext>
            </a:extLst>
          </p:cNvPr>
          <p:cNvSpPr txBox="1"/>
          <p:nvPr/>
        </p:nvSpPr>
        <p:spPr>
          <a:xfrm>
            <a:off x="6865371" y="5221599"/>
            <a:ext cx="27771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000"/>
              <a:t>Adaptado de Matejka e Fitzmaurice (2017)</a:t>
            </a:r>
            <a:endParaRPr sz="1000"/>
          </a:p>
        </p:txBody>
      </p:sp>
      <p:pic>
        <p:nvPicPr>
          <p:cNvPr id="7" name="Google Shape;434;ged3d95f96b_1_0">
            <a:extLst>
              <a:ext uri="{FF2B5EF4-FFF2-40B4-BE49-F238E27FC236}">
                <a16:creationId xmlns:a16="http://schemas.microsoft.com/office/drawing/2014/main" id="{F697D277-6475-4E10-9586-F52B4B7F7800}"/>
              </a:ext>
            </a:extLst>
          </p:cNvPr>
          <p:cNvPicPr preferRelativeResize="0"/>
          <p:nvPr/>
        </p:nvPicPr>
        <p:blipFill rotWithShape="1">
          <a:blip r:embed="rId3">
            <a:alphaModFix/>
          </a:blip>
          <a:srcRect l="50767" r="29972" b="73907"/>
          <a:stretch/>
        </p:blipFill>
        <p:spPr>
          <a:xfrm>
            <a:off x="9113171" y="2580062"/>
            <a:ext cx="1418150" cy="1342075"/>
          </a:xfrm>
          <a:prstGeom prst="rect">
            <a:avLst/>
          </a:prstGeom>
          <a:noFill/>
          <a:ln>
            <a:noFill/>
          </a:ln>
        </p:spPr>
      </p:pic>
    </p:spTree>
    <p:extLst>
      <p:ext uri="{BB962C8B-B14F-4D97-AF65-F5344CB8AC3E}">
        <p14:creationId xmlns:p14="http://schemas.microsoft.com/office/powerpoint/2010/main" val="2680601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11" name="CaixaDeTexto 10">
            <a:extLst>
              <a:ext uri="{FF2B5EF4-FFF2-40B4-BE49-F238E27FC236}">
                <a16:creationId xmlns:a16="http://schemas.microsoft.com/office/drawing/2014/main" id="{BA791B31-E663-4276-9EB9-0DF79246DFEF}"/>
              </a:ext>
            </a:extLst>
          </p:cNvPr>
          <p:cNvSpPr txBox="1"/>
          <p:nvPr/>
        </p:nvSpPr>
        <p:spPr>
          <a:xfrm>
            <a:off x="2590957" y="4919008"/>
            <a:ext cx="7377653" cy="1015663"/>
          </a:xfrm>
          <a:prstGeom prst="rect">
            <a:avLst/>
          </a:prstGeom>
          <a:noFill/>
        </p:spPr>
        <p:txBody>
          <a:bodyPr wrap="square">
            <a:spAutoFit/>
          </a:bodyPr>
          <a:lstStyle/>
          <a:p>
            <a:r>
              <a:rPr lang="pt-BR" sz="2000" dirty="0">
                <a:solidFill>
                  <a:schemeClr val="accent6">
                    <a:lumMod val="75000"/>
                  </a:schemeClr>
                </a:solidFill>
                <a:ea typeface="+mn-lt"/>
                <a:cs typeface="+mn-lt"/>
              </a:rPr>
              <a:t>Erro do tipo I: Rejeitar a hipótese nula quando esta é verdadeira.</a:t>
            </a:r>
          </a:p>
          <a:p>
            <a:endParaRPr lang="pt-BR" sz="2000" dirty="0">
              <a:solidFill>
                <a:schemeClr val="accent6">
                  <a:lumMod val="75000"/>
                </a:schemeClr>
              </a:solidFill>
              <a:ea typeface="+mn-lt"/>
              <a:cs typeface="+mn-lt"/>
            </a:endParaRPr>
          </a:p>
          <a:p>
            <a:r>
              <a:rPr lang="pt-BR" sz="2000" dirty="0">
                <a:solidFill>
                  <a:srgbClr val="D81506"/>
                </a:solidFill>
                <a:ea typeface="+mn-lt"/>
                <a:cs typeface="+mn-lt"/>
              </a:rPr>
              <a:t>Erro do tipo II: não rejeitar a hipótese nula quando esta é falsa.</a:t>
            </a:r>
          </a:p>
        </p:txBody>
      </p:sp>
      <p:sp>
        <p:nvSpPr>
          <p:cNvPr id="13" name="CaixaDeTexto 12">
            <a:extLst>
              <a:ext uri="{FF2B5EF4-FFF2-40B4-BE49-F238E27FC236}">
                <a16:creationId xmlns:a16="http://schemas.microsoft.com/office/drawing/2014/main" id="{56C9B343-FB3E-41A4-8820-5EED3E08D773}"/>
              </a:ext>
            </a:extLst>
          </p:cNvPr>
          <p:cNvSpPr txBox="1"/>
          <p:nvPr/>
        </p:nvSpPr>
        <p:spPr>
          <a:xfrm>
            <a:off x="1521289" y="9651948"/>
            <a:ext cx="16763997" cy="400110"/>
          </a:xfrm>
          <a:prstGeom prst="rect">
            <a:avLst/>
          </a:prstGeom>
          <a:noFill/>
        </p:spPr>
        <p:txBody>
          <a:bodyPr wrap="square">
            <a:spAutoFit/>
          </a:bodyPr>
          <a:lstStyle/>
          <a:p>
            <a:r>
              <a:rPr lang="pt-BR" sz="2000">
                <a:ea typeface="+mn-lt"/>
                <a:cs typeface="+mn-lt"/>
              </a:rPr>
              <a:t>Os testes paramétricos são aplicados em situações em que se conhece a distribuição que melhor representa os dados analisados</a:t>
            </a:r>
          </a:p>
        </p:txBody>
      </p:sp>
      <p:pic>
        <p:nvPicPr>
          <p:cNvPr id="15" name="Imagem 14">
            <a:extLst>
              <a:ext uri="{FF2B5EF4-FFF2-40B4-BE49-F238E27FC236}">
                <a16:creationId xmlns:a16="http://schemas.microsoft.com/office/drawing/2014/main" id="{134102BD-B7CE-42D1-A13A-A0A4A801E7F6}"/>
              </a:ext>
            </a:extLst>
          </p:cNvPr>
          <p:cNvPicPr>
            <a:picLocks noChangeAspect="1"/>
          </p:cNvPicPr>
          <p:nvPr/>
        </p:nvPicPr>
        <p:blipFill>
          <a:blip r:embed="rId3"/>
          <a:stretch>
            <a:fillRect/>
          </a:stretch>
        </p:blipFill>
        <p:spPr>
          <a:xfrm>
            <a:off x="1891147" y="363941"/>
            <a:ext cx="8505183" cy="4555067"/>
          </a:xfrm>
          <a:prstGeom prst="rect">
            <a:avLst/>
          </a:prstGeom>
        </p:spPr>
      </p:pic>
    </p:spTree>
    <p:extLst>
      <p:ext uri="{BB962C8B-B14F-4D97-AF65-F5344CB8AC3E}">
        <p14:creationId xmlns:p14="http://schemas.microsoft.com/office/powerpoint/2010/main" val="41096714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4" name="Divisa 5">
            <a:extLst>
              <a:ext uri="{FF2B5EF4-FFF2-40B4-BE49-F238E27FC236}">
                <a16:creationId xmlns:a16="http://schemas.microsoft.com/office/drawing/2014/main" id="{09E59629-AD0A-486F-830A-A89877DDFD5B}"/>
              </a:ext>
            </a:extLst>
          </p:cNvPr>
          <p:cNvSpPr/>
          <p:nvPr/>
        </p:nvSpPr>
        <p:spPr>
          <a:xfrm>
            <a:off x="1240833" y="752683"/>
            <a:ext cx="2077948" cy="729469"/>
          </a:xfrm>
          <a:prstGeom prst="chevron">
            <a:avLst/>
          </a:prstGeom>
          <a:solidFill>
            <a:schemeClr val="bg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t>Definição e entendimento do problema</a:t>
            </a:r>
          </a:p>
        </p:txBody>
      </p:sp>
      <p:sp>
        <p:nvSpPr>
          <p:cNvPr id="26" name="Divisa 6">
            <a:extLst>
              <a:ext uri="{FF2B5EF4-FFF2-40B4-BE49-F238E27FC236}">
                <a16:creationId xmlns:a16="http://schemas.microsoft.com/office/drawing/2014/main" id="{FEF49118-D4E3-49F5-A83A-08DAC7A70A0D}"/>
              </a:ext>
            </a:extLst>
          </p:cNvPr>
          <p:cNvSpPr/>
          <p:nvPr/>
        </p:nvSpPr>
        <p:spPr>
          <a:xfrm>
            <a:off x="2954905" y="752679"/>
            <a:ext cx="2077948" cy="729469"/>
          </a:xfrm>
          <a:prstGeom prst="chevron">
            <a:avLst/>
          </a:prstGeom>
          <a:solidFill>
            <a:schemeClr val="bg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t>Aquisição e criação de dados</a:t>
            </a:r>
          </a:p>
        </p:txBody>
      </p:sp>
      <p:sp>
        <p:nvSpPr>
          <p:cNvPr id="27" name="Divisa 7">
            <a:extLst>
              <a:ext uri="{FF2B5EF4-FFF2-40B4-BE49-F238E27FC236}">
                <a16:creationId xmlns:a16="http://schemas.microsoft.com/office/drawing/2014/main" id="{9785BC10-48D7-4483-AD28-A7D09593C811}"/>
              </a:ext>
            </a:extLst>
          </p:cNvPr>
          <p:cNvSpPr/>
          <p:nvPr/>
        </p:nvSpPr>
        <p:spPr>
          <a:xfrm>
            <a:off x="4668977" y="752678"/>
            <a:ext cx="2077948" cy="729469"/>
          </a:xfrm>
          <a:prstGeom prst="chevron">
            <a:avLst/>
          </a:prstGeom>
          <a:solidFill>
            <a:schemeClr val="bg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t>Experimentação</a:t>
            </a:r>
          </a:p>
        </p:txBody>
      </p:sp>
      <p:sp>
        <p:nvSpPr>
          <p:cNvPr id="29" name="Divisa 8">
            <a:extLst>
              <a:ext uri="{FF2B5EF4-FFF2-40B4-BE49-F238E27FC236}">
                <a16:creationId xmlns:a16="http://schemas.microsoft.com/office/drawing/2014/main" id="{C11805B6-9561-4565-85C0-6702C0840E26}"/>
              </a:ext>
            </a:extLst>
          </p:cNvPr>
          <p:cNvSpPr/>
          <p:nvPr/>
        </p:nvSpPr>
        <p:spPr>
          <a:xfrm>
            <a:off x="6382898" y="746133"/>
            <a:ext cx="2077948" cy="729469"/>
          </a:xfrm>
          <a:prstGeom prst="chevron">
            <a:avLst/>
          </a:prstGeom>
          <a:solidFill>
            <a:schemeClr val="bg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t>Construção do Modelo</a:t>
            </a:r>
          </a:p>
        </p:txBody>
      </p:sp>
      <p:sp>
        <p:nvSpPr>
          <p:cNvPr id="30" name="Divisa 9">
            <a:extLst>
              <a:ext uri="{FF2B5EF4-FFF2-40B4-BE49-F238E27FC236}">
                <a16:creationId xmlns:a16="http://schemas.microsoft.com/office/drawing/2014/main" id="{E55FF142-8289-4CDB-BBD5-E5145CF52C5C}"/>
              </a:ext>
            </a:extLst>
          </p:cNvPr>
          <p:cNvSpPr/>
          <p:nvPr/>
        </p:nvSpPr>
        <p:spPr>
          <a:xfrm>
            <a:off x="8097121" y="759229"/>
            <a:ext cx="2077948" cy="729469"/>
          </a:xfrm>
          <a:prstGeom prst="chevron">
            <a:avLst/>
          </a:prstGeom>
          <a:solidFill>
            <a:schemeClr val="bg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t>Implantar </a:t>
            </a:r>
          </a:p>
        </p:txBody>
      </p:sp>
      <p:sp>
        <p:nvSpPr>
          <p:cNvPr id="32" name="Divisa 10">
            <a:extLst>
              <a:ext uri="{FF2B5EF4-FFF2-40B4-BE49-F238E27FC236}">
                <a16:creationId xmlns:a16="http://schemas.microsoft.com/office/drawing/2014/main" id="{9C2A83C8-7BDB-4EAA-A3FA-8B3B602EB171}"/>
              </a:ext>
            </a:extLst>
          </p:cNvPr>
          <p:cNvSpPr/>
          <p:nvPr/>
        </p:nvSpPr>
        <p:spPr>
          <a:xfrm>
            <a:off x="9811193" y="759229"/>
            <a:ext cx="2077948" cy="729469"/>
          </a:xfrm>
          <a:prstGeom prst="chevron">
            <a:avLst/>
          </a:prstGeom>
          <a:solidFill>
            <a:schemeClr val="bg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t>Monitoração e “</a:t>
            </a:r>
            <a:r>
              <a:rPr lang="pt-BR" sz="1200" dirty="0" err="1"/>
              <a:t>re-treino</a:t>
            </a:r>
            <a:r>
              <a:rPr lang="pt-BR" sz="1200" dirty="0"/>
              <a:t>”</a:t>
            </a:r>
          </a:p>
        </p:txBody>
      </p:sp>
      <p:sp>
        <p:nvSpPr>
          <p:cNvPr id="33" name="Retângulo 32">
            <a:extLst>
              <a:ext uri="{FF2B5EF4-FFF2-40B4-BE49-F238E27FC236}">
                <a16:creationId xmlns:a16="http://schemas.microsoft.com/office/drawing/2014/main" id="{F416D99D-D9B9-4CC4-9DAC-BF204C2FD62D}"/>
              </a:ext>
            </a:extLst>
          </p:cNvPr>
          <p:cNvSpPr/>
          <p:nvPr/>
        </p:nvSpPr>
        <p:spPr>
          <a:xfrm>
            <a:off x="1243935" y="1482146"/>
            <a:ext cx="1714072" cy="206219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pt-BR" sz="1200" dirty="0">
                <a:solidFill>
                  <a:sysClr val="windowText" lastClr="000000"/>
                </a:solidFill>
              </a:rPr>
              <a:t>Definição de escopo</a:t>
            </a:r>
          </a:p>
          <a:p>
            <a:pPr marL="285750" indent="-285750">
              <a:buFont typeface="Arial" panose="020B0604020202020204" pitchFamily="34" charset="0"/>
              <a:buChar char="•"/>
            </a:pPr>
            <a:r>
              <a:rPr lang="pt-BR" sz="1200" dirty="0">
                <a:solidFill>
                  <a:sysClr val="windowText" lastClr="000000"/>
                </a:solidFill>
              </a:rPr>
              <a:t>Estimativa de esforço</a:t>
            </a:r>
          </a:p>
        </p:txBody>
      </p:sp>
      <p:sp>
        <p:nvSpPr>
          <p:cNvPr id="34" name="Retângulo 33">
            <a:extLst>
              <a:ext uri="{FF2B5EF4-FFF2-40B4-BE49-F238E27FC236}">
                <a16:creationId xmlns:a16="http://schemas.microsoft.com/office/drawing/2014/main" id="{1D94A4C6-707C-4AAC-AF90-B2174B931903}"/>
              </a:ext>
            </a:extLst>
          </p:cNvPr>
          <p:cNvSpPr/>
          <p:nvPr/>
        </p:nvSpPr>
        <p:spPr>
          <a:xfrm>
            <a:off x="2957857" y="1482144"/>
            <a:ext cx="1714072" cy="206219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pt-BR" sz="1200" dirty="0">
                <a:solidFill>
                  <a:schemeClr val="tx1"/>
                </a:solidFill>
              </a:rPr>
              <a:t>Dados de treinamento</a:t>
            </a:r>
          </a:p>
          <a:p>
            <a:pPr marL="285750" indent="-285750">
              <a:buFont typeface="Arial" panose="020B0604020202020204" pitchFamily="34" charset="0"/>
              <a:buChar char="•"/>
            </a:pPr>
            <a:r>
              <a:rPr lang="pt-BR" sz="1200" dirty="0">
                <a:solidFill>
                  <a:schemeClr val="tx1"/>
                </a:solidFill>
              </a:rPr>
              <a:t>Gestão de acessos</a:t>
            </a:r>
          </a:p>
        </p:txBody>
      </p:sp>
      <p:sp>
        <p:nvSpPr>
          <p:cNvPr id="35" name="Retângulo 34">
            <a:extLst>
              <a:ext uri="{FF2B5EF4-FFF2-40B4-BE49-F238E27FC236}">
                <a16:creationId xmlns:a16="http://schemas.microsoft.com/office/drawing/2014/main" id="{F28CA09F-6073-4873-B0FF-D7FFB456F0CF}"/>
              </a:ext>
            </a:extLst>
          </p:cNvPr>
          <p:cNvSpPr/>
          <p:nvPr/>
        </p:nvSpPr>
        <p:spPr>
          <a:xfrm>
            <a:off x="4668977" y="1475598"/>
            <a:ext cx="1714072" cy="206219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pt-BR" sz="1200" dirty="0">
                <a:solidFill>
                  <a:schemeClr val="tx1"/>
                </a:solidFill>
              </a:rPr>
              <a:t>Aplicação das técnicas de ML</a:t>
            </a:r>
          </a:p>
          <a:p>
            <a:pPr marL="285750" indent="-285750">
              <a:buFont typeface="Arial" panose="020B0604020202020204" pitchFamily="34" charset="0"/>
              <a:buChar char="•"/>
            </a:pPr>
            <a:r>
              <a:rPr lang="pt-BR" sz="1200" dirty="0">
                <a:solidFill>
                  <a:schemeClr val="tx1"/>
                </a:solidFill>
              </a:rPr>
              <a:t>Poder computacional</a:t>
            </a:r>
          </a:p>
        </p:txBody>
      </p:sp>
      <p:sp>
        <p:nvSpPr>
          <p:cNvPr id="38" name="Retângulo 37">
            <a:extLst>
              <a:ext uri="{FF2B5EF4-FFF2-40B4-BE49-F238E27FC236}">
                <a16:creationId xmlns:a16="http://schemas.microsoft.com/office/drawing/2014/main" id="{2FA30CF8-295F-4ABF-9217-942C1FC8E109}"/>
              </a:ext>
            </a:extLst>
          </p:cNvPr>
          <p:cNvSpPr/>
          <p:nvPr/>
        </p:nvSpPr>
        <p:spPr>
          <a:xfrm>
            <a:off x="6382899" y="1475598"/>
            <a:ext cx="1714072" cy="206219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pt-BR" sz="1200" dirty="0">
                <a:solidFill>
                  <a:schemeClr val="tx1"/>
                </a:solidFill>
              </a:rPr>
              <a:t>Pipelines especializados</a:t>
            </a:r>
          </a:p>
          <a:p>
            <a:pPr marL="285750" indent="-285750">
              <a:buFont typeface="Arial" panose="020B0604020202020204" pitchFamily="34" charset="0"/>
              <a:buChar char="•"/>
            </a:pPr>
            <a:r>
              <a:rPr lang="pt-BR" sz="1200" dirty="0">
                <a:solidFill>
                  <a:schemeClr val="tx1"/>
                </a:solidFill>
              </a:rPr>
              <a:t>Versionamento de artefatos</a:t>
            </a:r>
          </a:p>
        </p:txBody>
      </p:sp>
      <p:sp>
        <p:nvSpPr>
          <p:cNvPr id="39" name="Retângulo 38">
            <a:extLst>
              <a:ext uri="{FF2B5EF4-FFF2-40B4-BE49-F238E27FC236}">
                <a16:creationId xmlns:a16="http://schemas.microsoft.com/office/drawing/2014/main" id="{B3589D07-6161-4AF7-B9A5-DE9DC5667518}"/>
              </a:ext>
            </a:extLst>
          </p:cNvPr>
          <p:cNvSpPr/>
          <p:nvPr/>
        </p:nvSpPr>
        <p:spPr>
          <a:xfrm>
            <a:off x="8096821" y="1475596"/>
            <a:ext cx="1714072" cy="206219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pt-BR" sz="1200" dirty="0">
                <a:solidFill>
                  <a:schemeClr val="tx1"/>
                </a:solidFill>
              </a:rPr>
              <a:t>Malhas Batch</a:t>
            </a:r>
          </a:p>
          <a:p>
            <a:pPr marL="285750" indent="-285750">
              <a:buFont typeface="Arial" panose="020B0604020202020204" pitchFamily="34" charset="0"/>
              <a:buChar char="•"/>
            </a:pPr>
            <a:r>
              <a:rPr lang="pt-BR" sz="1200" dirty="0">
                <a:solidFill>
                  <a:schemeClr val="tx1"/>
                </a:solidFill>
              </a:rPr>
              <a:t>Serviços Online</a:t>
            </a:r>
          </a:p>
        </p:txBody>
      </p:sp>
      <p:sp>
        <p:nvSpPr>
          <p:cNvPr id="41" name="Retângulo 40">
            <a:extLst>
              <a:ext uri="{FF2B5EF4-FFF2-40B4-BE49-F238E27FC236}">
                <a16:creationId xmlns:a16="http://schemas.microsoft.com/office/drawing/2014/main" id="{0595DB61-3A92-4704-91D7-DE823E847EA7}"/>
              </a:ext>
            </a:extLst>
          </p:cNvPr>
          <p:cNvSpPr/>
          <p:nvPr/>
        </p:nvSpPr>
        <p:spPr>
          <a:xfrm>
            <a:off x="9807941" y="1469050"/>
            <a:ext cx="1714072" cy="206219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pt-BR" sz="1200" dirty="0">
                <a:solidFill>
                  <a:schemeClr val="tx1"/>
                </a:solidFill>
              </a:rPr>
              <a:t>Estatísticas de Inferência</a:t>
            </a:r>
          </a:p>
          <a:p>
            <a:pPr marL="285750" indent="-285750">
              <a:buFont typeface="Arial" panose="020B0604020202020204" pitchFamily="34" charset="0"/>
              <a:buChar char="•"/>
            </a:pPr>
            <a:r>
              <a:rPr lang="pt-BR" sz="1200" dirty="0">
                <a:solidFill>
                  <a:schemeClr val="tx1"/>
                </a:solidFill>
              </a:rPr>
              <a:t>Deterioração</a:t>
            </a:r>
          </a:p>
        </p:txBody>
      </p:sp>
      <p:sp>
        <p:nvSpPr>
          <p:cNvPr id="42" name="Retângulo 41">
            <a:extLst>
              <a:ext uri="{FF2B5EF4-FFF2-40B4-BE49-F238E27FC236}">
                <a16:creationId xmlns:a16="http://schemas.microsoft.com/office/drawing/2014/main" id="{2900ECF7-AC58-4F26-BB23-3398B6591793}"/>
              </a:ext>
            </a:extLst>
          </p:cNvPr>
          <p:cNvSpPr/>
          <p:nvPr/>
        </p:nvSpPr>
        <p:spPr>
          <a:xfrm rot="16200000">
            <a:off x="-69774" y="2227681"/>
            <a:ext cx="2068747" cy="56457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b="1" dirty="0">
                <a:solidFill>
                  <a:schemeClr val="tx1"/>
                </a:solidFill>
              </a:rPr>
              <a:t>Desafios</a:t>
            </a:r>
          </a:p>
        </p:txBody>
      </p:sp>
      <p:sp>
        <p:nvSpPr>
          <p:cNvPr id="43" name="Retângulo 42">
            <a:extLst>
              <a:ext uri="{FF2B5EF4-FFF2-40B4-BE49-F238E27FC236}">
                <a16:creationId xmlns:a16="http://schemas.microsoft.com/office/drawing/2014/main" id="{56F92235-E7EB-4674-ABF8-FF5164B73767}"/>
              </a:ext>
            </a:extLst>
          </p:cNvPr>
          <p:cNvSpPr/>
          <p:nvPr/>
        </p:nvSpPr>
        <p:spPr>
          <a:xfrm>
            <a:off x="1243934" y="3537800"/>
            <a:ext cx="1714072" cy="206219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pt-BR" sz="1200" dirty="0">
                <a:solidFill>
                  <a:sysClr val="windowText" lastClr="000000"/>
                </a:solidFill>
              </a:rPr>
              <a:t>Cientista de Dados</a:t>
            </a:r>
          </a:p>
        </p:txBody>
      </p:sp>
      <p:sp>
        <p:nvSpPr>
          <p:cNvPr id="44" name="Retângulo 43">
            <a:extLst>
              <a:ext uri="{FF2B5EF4-FFF2-40B4-BE49-F238E27FC236}">
                <a16:creationId xmlns:a16="http://schemas.microsoft.com/office/drawing/2014/main" id="{E1BC1130-2652-47BE-8FDF-9CC8E1C5EFB1}"/>
              </a:ext>
            </a:extLst>
          </p:cNvPr>
          <p:cNvSpPr/>
          <p:nvPr/>
        </p:nvSpPr>
        <p:spPr>
          <a:xfrm>
            <a:off x="2957856" y="3537798"/>
            <a:ext cx="1714072" cy="206219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pt-BR" sz="1200" dirty="0">
                <a:solidFill>
                  <a:sysClr val="windowText" lastClr="000000"/>
                </a:solidFill>
              </a:rPr>
              <a:t>Cientista de Dados</a:t>
            </a:r>
          </a:p>
          <a:p>
            <a:pPr marL="285750" indent="-285750">
              <a:buFont typeface="Arial" panose="020B0604020202020204" pitchFamily="34" charset="0"/>
              <a:buChar char="•"/>
            </a:pPr>
            <a:r>
              <a:rPr lang="pt-BR" sz="1200" dirty="0">
                <a:solidFill>
                  <a:sysClr val="windowText" lastClr="000000"/>
                </a:solidFill>
              </a:rPr>
              <a:t>Engenheiro de Dados</a:t>
            </a:r>
          </a:p>
        </p:txBody>
      </p:sp>
      <p:sp>
        <p:nvSpPr>
          <p:cNvPr id="45" name="Retângulo 44">
            <a:extLst>
              <a:ext uri="{FF2B5EF4-FFF2-40B4-BE49-F238E27FC236}">
                <a16:creationId xmlns:a16="http://schemas.microsoft.com/office/drawing/2014/main" id="{E4803E60-274A-42F2-9F93-46847E5C44F7}"/>
              </a:ext>
            </a:extLst>
          </p:cNvPr>
          <p:cNvSpPr/>
          <p:nvPr/>
        </p:nvSpPr>
        <p:spPr>
          <a:xfrm>
            <a:off x="4668976" y="3531252"/>
            <a:ext cx="1714072" cy="206219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pt-BR" sz="1200" dirty="0">
                <a:solidFill>
                  <a:sysClr val="windowText" lastClr="000000"/>
                </a:solidFill>
              </a:rPr>
              <a:t>Cientista de Dados</a:t>
            </a:r>
          </a:p>
        </p:txBody>
      </p:sp>
      <p:sp>
        <p:nvSpPr>
          <p:cNvPr id="46" name="Retângulo 45">
            <a:extLst>
              <a:ext uri="{FF2B5EF4-FFF2-40B4-BE49-F238E27FC236}">
                <a16:creationId xmlns:a16="http://schemas.microsoft.com/office/drawing/2014/main" id="{109A7432-A80F-42D1-9D95-5C3236A61B97}"/>
              </a:ext>
            </a:extLst>
          </p:cNvPr>
          <p:cNvSpPr/>
          <p:nvPr/>
        </p:nvSpPr>
        <p:spPr>
          <a:xfrm>
            <a:off x="6382898" y="3531252"/>
            <a:ext cx="1714072" cy="206219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pt-BR" sz="1200" dirty="0">
                <a:solidFill>
                  <a:sysClr val="windowText" lastClr="000000"/>
                </a:solidFill>
              </a:rPr>
              <a:t>Cientista de Dados</a:t>
            </a:r>
          </a:p>
          <a:p>
            <a:pPr marL="285750" indent="-285750">
              <a:buFont typeface="Arial" panose="020B0604020202020204" pitchFamily="34" charset="0"/>
              <a:buChar char="•"/>
            </a:pPr>
            <a:r>
              <a:rPr lang="pt-BR" sz="1200" dirty="0">
                <a:solidFill>
                  <a:sysClr val="windowText" lastClr="000000"/>
                </a:solidFill>
              </a:rPr>
              <a:t>Engenheiro de Dados</a:t>
            </a:r>
          </a:p>
          <a:p>
            <a:pPr marL="285750" indent="-285750">
              <a:buFont typeface="Arial" panose="020B0604020202020204" pitchFamily="34" charset="0"/>
              <a:buChar char="•"/>
            </a:pPr>
            <a:r>
              <a:rPr lang="pt-BR" sz="1200" dirty="0">
                <a:solidFill>
                  <a:sysClr val="windowText" lastClr="000000"/>
                </a:solidFill>
              </a:rPr>
              <a:t>Engenheiro de ML</a:t>
            </a:r>
          </a:p>
        </p:txBody>
      </p:sp>
      <p:sp>
        <p:nvSpPr>
          <p:cNvPr id="47" name="Retângulo 46">
            <a:extLst>
              <a:ext uri="{FF2B5EF4-FFF2-40B4-BE49-F238E27FC236}">
                <a16:creationId xmlns:a16="http://schemas.microsoft.com/office/drawing/2014/main" id="{24814D30-633F-4236-B72E-35ADDACC1FC4}"/>
              </a:ext>
            </a:extLst>
          </p:cNvPr>
          <p:cNvSpPr/>
          <p:nvPr/>
        </p:nvSpPr>
        <p:spPr>
          <a:xfrm>
            <a:off x="8096820" y="3531250"/>
            <a:ext cx="1714072" cy="206219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pt-BR" sz="1200" dirty="0">
                <a:solidFill>
                  <a:sysClr val="windowText" lastClr="000000"/>
                </a:solidFill>
              </a:rPr>
              <a:t>Cientista de Dados</a:t>
            </a:r>
          </a:p>
          <a:p>
            <a:pPr marL="285750" indent="-285750">
              <a:buFont typeface="Arial" panose="020B0604020202020204" pitchFamily="34" charset="0"/>
              <a:buChar char="•"/>
            </a:pPr>
            <a:r>
              <a:rPr lang="pt-BR" sz="1200" dirty="0">
                <a:solidFill>
                  <a:sysClr val="windowText" lastClr="000000"/>
                </a:solidFill>
              </a:rPr>
              <a:t>Engenheiro de Dados</a:t>
            </a:r>
          </a:p>
          <a:p>
            <a:pPr marL="285750" indent="-285750">
              <a:buFont typeface="Arial" panose="020B0604020202020204" pitchFamily="34" charset="0"/>
              <a:buChar char="•"/>
            </a:pPr>
            <a:r>
              <a:rPr lang="pt-BR" sz="1200" dirty="0">
                <a:solidFill>
                  <a:sysClr val="windowText" lastClr="000000"/>
                </a:solidFill>
              </a:rPr>
              <a:t>Engenheiro de ML</a:t>
            </a:r>
          </a:p>
          <a:p>
            <a:pPr marL="285750" indent="-285750">
              <a:buFont typeface="Arial" panose="020B0604020202020204" pitchFamily="34" charset="0"/>
              <a:buChar char="•"/>
            </a:pPr>
            <a:r>
              <a:rPr lang="pt-BR" sz="1200" dirty="0">
                <a:solidFill>
                  <a:sysClr val="windowText" lastClr="000000"/>
                </a:solidFill>
              </a:rPr>
              <a:t>Arquiteto </a:t>
            </a:r>
            <a:r>
              <a:rPr lang="pt-BR" sz="1200" dirty="0" err="1">
                <a:solidFill>
                  <a:sysClr val="windowText" lastClr="000000"/>
                </a:solidFill>
              </a:rPr>
              <a:t>DevOps</a:t>
            </a:r>
            <a:endParaRPr lang="pt-BR" sz="1200" dirty="0">
              <a:solidFill>
                <a:sysClr val="windowText" lastClr="000000"/>
              </a:solidFill>
            </a:endParaRPr>
          </a:p>
        </p:txBody>
      </p:sp>
      <p:sp>
        <p:nvSpPr>
          <p:cNvPr id="48" name="Retângulo 47">
            <a:extLst>
              <a:ext uri="{FF2B5EF4-FFF2-40B4-BE49-F238E27FC236}">
                <a16:creationId xmlns:a16="http://schemas.microsoft.com/office/drawing/2014/main" id="{E600248D-C2A1-424B-AE59-79AF6EB9C6E7}"/>
              </a:ext>
            </a:extLst>
          </p:cNvPr>
          <p:cNvSpPr/>
          <p:nvPr/>
        </p:nvSpPr>
        <p:spPr>
          <a:xfrm>
            <a:off x="9807940" y="3524704"/>
            <a:ext cx="1714072" cy="206219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pt-BR" sz="1200" dirty="0">
                <a:solidFill>
                  <a:sysClr val="windowText" lastClr="000000"/>
                </a:solidFill>
              </a:rPr>
              <a:t>Cientista de Dados</a:t>
            </a:r>
          </a:p>
          <a:p>
            <a:pPr marL="285750" indent="-285750">
              <a:buFont typeface="Arial" panose="020B0604020202020204" pitchFamily="34" charset="0"/>
              <a:buChar char="•"/>
            </a:pPr>
            <a:r>
              <a:rPr lang="pt-BR" sz="1200" dirty="0">
                <a:solidFill>
                  <a:sysClr val="windowText" lastClr="000000"/>
                </a:solidFill>
              </a:rPr>
              <a:t>Engenheiro de Dados</a:t>
            </a:r>
          </a:p>
          <a:p>
            <a:pPr marL="285750" indent="-285750">
              <a:buFont typeface="Arial" panose="020B0604020202020204" pitchFamily="34" charset="0"/>
              <a:buChar char="•"/>
            </a:pPr>
            <a:r>
              <a:rPr lang="pt-BR" sz="1200" dirty="0">
                <a:solidFill>
                  <a:sysClr val="windowText" lastClr="000000"/>
                </a:solidFill>
              </a:rPr>
              <a:t>Engenheiro de ML</a:t>
            </a:r>
          </a:p>
          <a:p>
            <a:pPr marL="285750" indent="-285750">
              <a:buFont typeface="Arial" panose="020B0604020202020204" pitchFamily="34" charset="0"/>
              <a:buChar char="•"/>
            </a:pPr>
            <a:r>
              <a:rPr lang="pt-BR" sz="1200" dirty="0">
                <a:solidFill>
                  <a:sysClr val="windowText" lastClr="000000"/>
                </a:solidFill>
              </a:rPr>
              <a:t>Arquiteto </a:t>
            </a:r>
            <a:r>
              <a:rPr lang="pt-BR" sz="1200" dirty="0" err="1">
                <a:solidFill>
                  <a:sysClr val="windowText" lastClr="000000"/>
                </a:solidFill>
              </a:rPr>
              <a:t>DevOps</a:t>
            </a:r>
            <a:endParaRPr lang="pt-BR" sz="1200" dirty="0">
              <a:solidFill>
                <a:sysClr val="windowText" lastClr="000000"/>
              </a:solidFill>
            </a:endParaRPr>
          </a:p>
        </p:txBody>
      </p:sp>
      <p:sp>
        <p:nvSpPr>
          <p:cNvPr id="49" name="Retângulo 48">
            <a:extLst>
              <a:ext uri="{FF2B5EF4-FFF2-40B4-BE49-F238E27FC236}">
                <a16:creationId xmlns:a16="http://schemas.microsoft.com/office/drawing/2014/main" id="{910F4C6D-854D-4DF2-8542-5A8DD5FBE60B}"/>
              </a:ext>
            </a:extLst>
          </p:cNvPr>
          <p:cNvSpPr/>
          <p:nvPr/>
        </p:nvSpPr>
        <p:spPr>
          <a:xfrm rot="16200000">
            <a:off x="-69775" y="4283335"/>
            <a:ext cx="2068747" cy="56457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b="1" dirty="0">
                <a:solidFill>
                  <a:schemeClr val="tx1"/>
                </a:solidFill>
              </a:rPr>
              <a:t>Papéis</a:t>
            </a:r>
          </a:p>
        </p:txBody>
      </p:sp>
    </p:spTree>
    <p:extLst>
      <p:ext uri="{BB962C8B-B14F-4D97-AF65-F5344CB8AC3E}">
        <p14:creationId xmlns:p14="http://schemas.microsoft.com/office/powerpoint/2010/main" val="6378424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4" name="Divisa 5">
            <a:extLst>
              <a:ext uri="{FF2B5EF4-FFF2-40B4-BE49-F238E27FC236}">
                <a16:creationId xmlns:a16="http://schemas.microsoft.com/office/drawing/2014/main" id="{09E59629-AD0A-486F-830A-A89877DDFD5B}"/>
              </a:ext>
            </a:extLst>
          </p:cNvPr>
          <p:cNvSpPr/>
          <p:nvPr/>
        </p:nvSpPr>
        <p:spPr>
          <a:xfrm>
            <a:off x="1240833" y="752683"/>
            <a:ext cx="2077948" cy="729469"/>
          </a:xfrm>
          <a:prstGeom prst="chevron">
            <a:avLst/>
          </a:prstGeom>
          <a:solidFill>
            <a:schemeClr val="bg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t>Definição e entendimento do problema</a:t>
            </a:r>
          </a:p>
        </p:txBody>
      </p:sp>
      <p:sp>
        <p:nvSpPr>
          <p:cNvPr id="26" name="Divisa 6">
            <a:extLst>
              <a:ext uri="{FF2B5EF4-FFF2-40B4-BE49-F238E27FC236}">
                <a16:creationId xmlns:a16="http://schemas.microsoft.com/office/drawing/2014/main" id="{FEF49118-D4E3-49F5-A83A-08DAC7A70A0D}"/>
              </a:ext>
            </a:extLst>
          </p:cNvPr>
          <p:cNvSpPr/>
          <p:nvPr/>
        </p:nvSpPr>
        <p:spPr>
          <a:xfrm>
            <a:off x="2954905" y="752679"/>
            <a:ext cx="2077948" cy="729469"/>
          </a:xfrm>
          <a:prstGeom prst="chevron">
            <a:avLst/>
          </a:prstGeom>
          <a:solidFill>
            <a:schemeClr val="bg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t>Aquisição e criação de dados</a:t>
            </a:r>
          </a:p>
        </p:txBody>
      </p:sp>
      <p:sp>
        <p:nvSpPr>
          <p:cNvPr id="27" name="Divisa 7">
            <a:extLst>
              <a:ext uri="{FF2B5EF4-FFF2-40B4-BE49-F238E27FC236}">
                <a16:creationId xmlns:a16="http://schemas.microsoft.com/office/drawing/2014/main" id="{9785BC10-48D7-4483-AD28-A7D09593C811}"/>
              </a:ext>
            </a:extLst>
          </p:cNvPr>
          <p:cNvSpPr/>
          <p:nvPr/>
        </p:nvSpPr>
        <p:spPr>
          <a:xfrm>
            <a:off x="4668977" y="752678"/>
            <a:ext cx="2077948" cy="729469"/>
          </a:xfrm>
          <a:prstGeom prst="chevron">
            <a:avLst/>
          </a:prstGeom>
          <a:solidFill>
            <a:schemeClr val="bg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t>Experimentação</a:t>
            </a:r>
          </a:p>
        </p:txBody>
      </p:sp>
      <p:sp>
        <p:nvSpPr>
          <p:cNvPr id="29" name="Divisa 8">
            <a:extLst>
              <a:ext uri="{FF2B5EF4-FFF2-40B4-BE49-F238E27FC236}">
                <a16:creationId xmlns:a16="http://schemas.microsoft.com/office/drawing/2014/main" id="{C11805B6-9561-4565-85C0-6702C0840E26}"/>
              </a:ext>
            </a:extLst>
          </p:cNvPr>
          <p:cNvSpPr/>
          <p:nvPr/>
        </p:nvSpPr>
        <p:spPr>
          <a:xfrm>
            <a:off x="6382898" y="746133"/>
            <a:ext cx="2077948" cy="729469"/>
          </a:xfrm>
          <a:prstGeom prst="chevron">
            <a:avLst/>
          </a:prstGeom>
          <a:solidFill>
            <a:schemeClr val="bg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t>Construção do Modelo</a:t>
            </a:r>
          </a:p>
        </p:txBody>
      </p:sp>
      <p:sp>
        <p:nvSpPr>
          <p:cNvPr id="30" name="Divisa 9">
            <a:extLst>
              <a:ext uri="{FF2B5EF4-FFF2-40B4-BE49-F238E27FC236}">
                <a16:creationId xmlns:a16="http://schemas.microsoft.com/office/drawing/2014/main" id="{E55FF142-8289-4CDB-BBD5-E5145CF52C5C}"/>
              </a:ext>
            </a:extLst>
          </p:cNvPr>
          <p:cNvSpPr/>
          <p:nvPr/>
        </p:nvSpPr>
        <p:spPr>
          <a:xfrm>
            <a:off x="8097121" y="759229"/>
            <a:ext cx="2077948" cy="729469"/>
          </a:xfrm>
          <a:prstGeom prst="chevron">
            <a:avLst/>
          </a:prstGeom>
          <a:solidFill>
            <a:schemeClr val="bg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t>Implantar </a:t>
            </a:r>
          </a:p>
        </p:txBody>
      </p:sp>
      <p:sp>
        <p:nvSpPr>
          <p:cNvPr id="32" name="Divisa 10">
            <a:extLst>
              <a:ext uri="{FF2B5EF4-FFF2-40B4-BE49-F238E27FC236}">
                <a16:creationId xmlns:a16="http://schemas.microsoft.com/office/drawing/2014/main" id="{9C2A83C8-7BDB-4EAA-A3FA-8B3B602EB171}"/>
              </a:ext>
            </a:extLst>
          </p:cNvPr>
          <p:cNvSpPr/>
          <p:nvPr/>
        </p:nvSpPr>
        <p:spPr>
          <a:xfrm>
            <a:off x="9811193" y="759229"/>
            <a:ext cx="2077948" cy="729469"/>
          </a:xfrm>
          <a:prstGeom prst="chevron">
            <a:avLst/>
          </a:prstGeom>
          <a:solidFill>
            <a:schemeClr val="bg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t>Monitoração e “</a:t>
            </a:r>
            <a:r>
              <a:rPr lang="pt-BR" sz="1200" dirty="0" err="1"/>
              <a:t>re-treino</a:t>
            </a:r>
            <a:r>
              <a:rPr lang="pt-BR" sz="1200" dirty="0"/>
              <a:t>”</a:t>
            </a:r>
          </a:p>
        </p:txBody>
      </p:sp>
      <p:sp>
        <p:nvSpPr>
          <p:cNvPr id="33" name="Retângulo 32">
            <a:extLst>
              <a:ext uri="{FF2B5EF4-FFF2-40B4-BE49-F238E27FC236}">
                <a16:creationId xmlns:a16="http://schemas.microsoft.com/office/drawing/2014/main" id="{F416D99D-D9B9-4CC4-9DAC-BF204C2FD62D}"/>
              </a:ext>
            </a:extLst>
          </p:cNvPr>
          <p:cNvSpPr/>
          <p:nvPr/>
        </p:nvSpPr>
        <p:spPr>
          <a:xfrm>
            <a:off x="1243935" y="1482146"/>
            <a:ext cx="1714072" cy="206219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pt-BR" sz="1200" dirty="0">
                <a:solidFill>
                  <a:sysClr val="windowText" lastClr="000000"/>
                </a:solidFill>
              </a:rPr>
              <a:t>Definição de escopo</a:t>
            </a:r>
          </a:p>
          <a:p>
            <a:pPr marL="285750" indent="-285750">
              <a:buFont typeface="Arial" panose="020B0604020202020204" pitchFamily="34" charset="0"/>
              <a:buChar char="•"/>
            </a:pPr>
            <a:r>
              <a:rPr lang="pt-BR" sz="1200" dirty="0">
                <a:solidFill>
                  <a:sysClr val="windowText" lastClr="000000"/>
                </a:solidFill>
              </a:rPr>
              <a:t>Estimativa de esforço</a:t>
            </a:r>
          </a:p>
        </p:txBody>
      </p:sp>
      <p:sp>
        <p:nvSpPr>
          <p:cNvPr id="34" name="Retângulo 33">
            <a:extLst>
              <a:ext uri="{FF2B5EF4-FFF2-40B4-BE49-F238E27FC236}">
                <a16:creationId xmlns:a16="http://schemas.microsoft.com/office/drawing/2014/main" id="{1D94A4C6-707C-4AAC-AF90-B2174B931903}"/>
              </a:ext>
            </a:extLst>
          </p:cNvPr>
          <p:cNvSpPr/>
          <p:nvPr/>
        </p:nvSpPr>
        <p:spPr>
          <a:xfrm>
            <a:off x="2957857" y="1482144"/>
            <a:ext cx="1714072" cy="206219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pt-BR" sz="1200" dirty="0">
                <a:solidFill>
                  <a:schemeClr val="tx1"/>
                </a:solidFill>
              </a:rPr>
              <a:t>Dados de treinamento</a:t>
            </a:r>
          </a:p>
          <a:p>
            <a:pPr marL="285750" indent="-285750">
              <a:buFont typeface="Arial" panose="020B0604020202020204" pitchFamily="34" charset="0"/>
              <a:buChar char="•"/>
            </a:pPr>
            <a:r>
              <a:rPr lang="pt-BR" sz="1200" dirty="0">
                <a:solidFill>
                  <a:schemeClr val="tx1"/>
                </a:solidFill>
              </a:rPr>
              <a:t>Gestão de acessos</a:t>
            </a:r>
          </a:p>
        </p:txBody>
      </p:sp>
      <p:sp>
        <p:nvSpPr>
          <p:cNvPr id="35" name="Retângulo 34">
            <a:extLst>
              <a:ext uri="{FF2B5EF4-FFF2-40B4-BE49-F238E27FC236}">
                <a16:creationId xmlns:a16="http://schemas.microsoft.com/office/drawing/2014/main" id="{F28CA09F-6073-4873-B0FF-D7FFB456F0CF}"/>
              </a:ext>
            </a:extLst>
          </p:cNvPr>
          <p:cNvSpPr/>
          <p:nvPr/>
        </p:nvSpPr>
        <p:spPr>
          <a:xfrm>
            <a:off x="4668977" y="1475598"/>
            <a:ext cx="1714072" cy="206219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pt-BR" sz="1200" dirty="0">
                <a:solidFill>
                  <a:schemeClr val="tx1"/>
                </a:solidFill>
              </a:rPr>
              <a:t>Aplicação das técnicas de ML</a:t>
            </a:r>
          </a:p>
          <a:p>
            <a:pPr marL="285750" indent="-285750">
              <a:buFont typeface="Arial" panose="020B0604020202020204" pitchFamily="34" charset="0"/>
              <a:buChar char="•"/>
            </a:pPr>
            <a:r>
              <a:rPr lang="pt-BR" sz="1200" dirty="0">
                <a:solidFill>
                  <a:schemeClr val="tx1"/>
                </a:solidFill>
              </a:rPr>
              <a:t>Poder computacional</a:t>
            </a:r>
          </a:p>
        </p:txBody>
      </p:sp>
      <p:sp>
        <p:nvSpPr>
          <p:cNvPr id="38" name="Retângulo 37">
            <a:extLst>
              <a:ext uri="{FF2B5EF4-FFF2-40B4-BE49-F238E27FC236}">
                <a16:creationId xmlns:a16="http://schemas.microsoft.com/office/drawing/2014/main" id="{2FA30CF8-295F-4ABF-9217-942C1FC8E109}"/>
              </a:ext>
            </a:extLst>
          </p:cNvPr>
          <p:cNvSpPr/>
          <p:nvPr/>
        </p:nvSpPr>
        <p:spPr>
          <a:xfrm>
            <a:off x="6382899" y="1475598"/>
            <a:ext cx="1714072" cy="206219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pt-BR" sz="1200" dirty="0">
                <a:solidFill>
                  <a:schemeClr val="tx1"/>
                </a:solidFill>
              </a:rPr>
              <a:t>Pipelines especializados</a:t>
            </a:r>
          </a:p>
          <a:p>
            <a:pPr marL="285750" indent="-285750">
              <a:buFont typeface="Arial" panose="020B0604020202020204" pitchFamily="34" charset="0"/>
              <a:buChar char="•"/>
            </a:pPr>
            <a:r>
              <a:rPr lang="pt-BR" sz="1200" dirty="0">
                <a:solidFill>
                  <a:schemeClr val="tx1"/>
                </a:solidFill>
              </a:rPr>
              <a:t>Versionamento de artefatos</a:t>
            </a:r>
          </a:p>
        </p:txBody>
      </p:sp>
      <p:sp>
        <p:nvSpPr>
          <p:cNvPr id="39" name="Retângulo 38">
            <a:extLst>
              <a:ext uri="{FF2B5EF4-FFF2-40B4-BE49-F238E27FC236}">
                <a16:creationId xmlns:a16="http://schemas.microsoft.com/office/drawing/2014/main" id="{B3589D07-6161-4AF7-B9A5-DE9DC5667518}"/>
              </a:ext>
            </a:extLst>
          </p:cNvPr>
          <p:cNvSpPr/>
          <p:nvPr/>
        </p:nvSpPr>
        <p:spPr>
          <a:xfrm>
            <a:off x="8096821" y="1475596"/>
            <a:ext cx="1714072" cy="206219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pt-BR" sz="1200" dirty="0">
                <a:solidFill>
                  <a:schemeClr val="tx1"/>
                </a:solidFill>
              </a:rPr>
              <a:t>Malhas Batch</a:t>
            </a:r>
          </a:p>
          <a:p>
            <a:pPr marL="285750" indent="-285750">
              <a:buFont typeface="Arial" panose="020B0604020202020204" pitchFamily="34" charset="0"/>
              <a:buChar char="•"/>
            </a:pPr>
            <a:r>
              <a:rPr lang="pt-BR" sz="1200" dirty="0">
                <a:solidFill>
                  <a:schemeClr val="tx1"/>
                </a:solidFill>
              </a:rPr>
              <a:t>Serviços Online</a:t>
            </a:r>
          </a:p>
        </p:txBody>
      </p:sp>
      <p:sp>
        <p:nvSpPr>
          <p:cNvPr id="41" name="Retângulo 40">
            <a:extLst>
              <a:ext uri="{FF2B5EF4-FFF2-40B4-BE49-F238E27FC236}">
                <a16:creationId xmlns:a16="http://schemas.microsoft.com/office/drawing/2014/main" id="{0595DB61-3A92-4704-91D7-DE823E847EA7}"/>
              </a:ext>
            </a:extLst>
          </p:cNvPr>
          <p:cNvSpPr/>
          <p:nvPr/>
        </p:nvSpPr>
        <p:spPr>
          <a:xfrm>
            <a:off x="9807941" y="1469050"/>
            <a:ext cx="1714072" cy="206219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pt-BR" sz="1200" dirty="0">
                <a:solidFill>
                  <a:schemeClr val="tx1"/>
                </a:solidFill>
              </a:rPr>
              <a:t>Estatísticas de Inferência</a:t>
            </a:r>
          </a:p>
          <a:p>
            <a:pPr marL="285750" indent="-285750">
              <a:buFont typeface="Arial" panose="020B0604020202020204" pitchFamily="34" charset="0"/>
              <a:buChar char="•"/>
            </a:pPr>
            <a:r>
              <a:rPr lang="pt-BR" sz="1200" dirty="0">
                <a:solidFill>
                  <a:schemeClr val="tx1"/>
                </a:solidFill>
              </a:rPr>
              <a:t>Deterioração</a:t>
            </a:r>
          </a:p>
        </p:txBody>
      </p:sp>
      <p:sp>
        <p:nvSpPr>
          <p:cNvPr id="42" name="Retângulo 41">
            <a:extLst>
              <a:ext uri="{FF2B5EF4-FFF2-40B4-BE49-F238E27FC236}">
                <a16:creationId xmlns:a16="http://schemas.microsoft.com/office/drawing/2014/main" id="{2900ECF7-AC58-4F26-BB23-3398B6591793}"/>
              </a:ext>
            </a:extLst>
          </p:cNvPr>
          <p:cNvSpPr/>
          <p:nvPr/>
        </p:nvSpPr>
        <p:spPr>
          <a:xfrm rot="16200000">
            <a:off x="-69774" y="2227681"/>
            <a:ext cx="2068747" cy="56457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b="1" dirty="0">
                <a:solidFill>
                  <a:schemeClr val="tx1"/>
                </a:solidFill>
              </a:rPr>
              <a:t>Desafios</a:t>
            </a:r>
          </a:p>
        </p:txBody>
      </p:sp>
      <p:sp>
        <p:nvSpPr>
          <p:cNvPr id="43" name="Retângulo 42">
            <a:extLst>
              <a:ext uri="{FF2B5EF4-FFF2-40B4-BE49-F238E27FC236}">
                <a16:creationId xmlns:a16="http://schemas.microsoft.com/office/drawing/2014/main" id="{56F92235-E7EB-4674-ABF8-FF5164B73767}"/>
              </a:ext>
            </a:extLst>
          </p:cNvPr>
          <p:cNvSpPr/>
          <p:nvPr/>
        </p:nvSpPr>
        <p:spPr>
          <a:xfrm>
            <a:off x="1243934" y="3537800"/>
            <a:ext cx="1714072" cy="206219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pt-BR" sz="1200" dirty="0">
                <a:solidFill>
                  <a:sysClr val="windowText" lastClr="000000"/>
                </a:solidFill>
              </a:rPr>
              <a:t>Cientista de Dados</a:t>
            </a:r>
          </a:p>
          <a:p>
            <a:pPr marL="285750" indent="-285750">
              <a:buFont typeface="Arial" panose="020B0604020202020204" pitchFamily="34" charset="0"/>
              <a:buChar char="•"/>
            </a:pPr>
            <a:r>
              <a:rPr lang="pt-BR" sz="1200" dirty="0">
                <a:solidFill>
                  <a:sysClr val="windowText" lastClr="000000"/>
                </a:solidFill>
              </a:rPr>
              <a:t>Engenheiro de Dados</a:t>
            </a:r>
          </a:p>
          <a:p>
            <a:pPr marL="285750" indent="-285750">
              <a:buFont typeface="Arial" panose="020B0604020202020204" pitchFamily="34" charset="0"/>
              <a:buChar char="•"/>
            </a:pPr>
            <a:r>
              <a:rPr lang="pt-BR" sz="1200" dirty="0">
                <a:solidFill>
                  <a:sysClr val="windowText" lastClr="000000"/>
                </a:solidFill>
              </a:rPr>
              <a:t>Engenheiro de ML</a:t>
            </a:r>
          </a:p>
          <a:p>
            <a:pPr marL="285750" indent="-285750">
              <a:buFont typeface="Arial" panose="020B0604020202020204" pitchFamily="34" charset="0"/>
              <a:buChar char="•"/>
            </a:pPr>
            <a:r>
              <a:rPr lang="pt-BR" sz="1200" dirty="0">
                <a:solidFill>
                  <a:sysClr val="windowText" lastClr="000000"/>
                </a:solidFill>
              </a:rPr>
              <a:t>Arquiteto </a:t>
            </a:r>
            <a:r>
              <a:rPr lang="pt-BR" sz="1200" dirty="0" err="1">
                <a:solidFill>
                  <a:sysClr val="windowText" lastClr="000000"/>
                </a:solidFill>
              </a:rPr>
              <a:t>DevOps</a:t>
            </a:r>
            <a:endParaRPr lang="pt-BR" sz="1200" dirty="0">
              <a:solidFill>
                <a:sysClr val="windowText" lastClr="000000"/>
              </a:solidFill>
            </a:endParaRPr>
          </a:p>
        </p:txBody>
      </p:sp>
      <p:sp>
        <p:nvSpPr>
          <p:cNvPr id="44" name="Retângulo 43">
            <a:extLst>
              <a:ext uri="{FF2B5EF4-FFF2-40B4-BE49-F238E27FC236}">
                <a16:creationId xmlns:a16="http://schemas.microsoft.com/office/drawing/2014/main" id="{E1BC1130-2652-47BE-8FDF-9CC8E1C5EFB1}"/>
              </a:ext>
            </a:extLst>
          </p:cNvPr>
          <p:cNvSpPr/>
          <p:nvPr/>
        </p:nvSpPr>
        <p:spPr>
          <a:xfrm>
            <a:off x="2957856" y="3537798"/>
            <a:ext cx="1714072" cy="206219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pt-BR" sz="1200" dirty="0">
                <a:solidFill>
                  <a:sysClr val="windowText" lastClr="000000"/>
                </a:solidFill>
              </a:rPr>
              <a:t>Cientista de Dados</a:t>
            </a:r>
          </a:p>
          <a:p>
            <a:pPr marL="285750" indent="-285750">
              <a:buFont typeface="Arial" panose="020B0604020202020204" pitchFamily="34" charset="0"/>
              <a:buChar char="•"/>
            </a:pPr>
            <a:r>
              <a:rPr lang="pt-BR" sz="1200" dirty="0">
                <a:solidFill>
                  <a:sysClr val="windowText" lastClr="000000"/>
                </a:solidFill>
              </a:rPr>
              <a:t>Engenheiro de Dados</a:t>
            </a:r>
          </a:p>
          <a:p>
            <a:pPr marL="285750" indent="-285750">
              <a:buFont typeface="Arial" panose="020B0604020202020204" pitchFamily="34" charset="0"/>
              <a:buChar char="•"/>
            </a:pPr>
            <a:r>
              <a:rPr lang="pt-BR" sz="1200" dirty="0">
                <a:solidFill>
                  <a:sysClr val="windowText" lastClr="000000"/>
                </a:solidFill>
              </a:rPr>
              <a:t>Engenheiro de ML</a:t>
            </a:r>
          </a:p>
          <a:p>
            <a:pPr marL="285750" indent="-285750">
              <a:buFont typeface="Arial" panose="020B0604020202020204" pitchFamily="34" charset="0"/>
              <a:buChar char="•"/>
            </a:pPr>
            <a:r>
              <a:rPr lang="pt-BR" sz="1200" dirty="0">
                <a:solidFill>
                  <a:sysClr val="windowText" lastClr="000000"/>
                </a:solidFill>
              </a:rPr>
              <a:t>Arquiteto </a:t>
            </a:r>
            <a:r>
              <a:rPr lang="pt-BR" sz="1200" dirty="0" err="1">
                <a:solidFill>
                  <a:sysClr val="windowText" lastClr="000000"/>
                </a:solidFill>
              </a:rPr>
              <a:t>DevOps</a:t>
            </a:r>
            <a:endParaRPr lang="pt-BR" sz="1200" dirty="0">
              <a:solidFill>
                <a:sysClr val="windowText" lastClr="000000"/>
              </a:solidFill>
            </a:endParaRPr>
          </a:p>
        </p:txBody>
      </p:sp>
      <p:sp>
        <p:nvSpPr>
          <p:cNvPr id="45" name="Retângulo 44">
            <a:extLst>
              <a:ext uri="{FF2B5EF4-FFF2-40B4-BE49-F238E27FC236}">
                <a16:creationId xmlns:a16="http://schemas.microsoft.com/office/drawing/2014/main" id="{E4803E60-274A-42F2-9F93-46847E5C44F7}"/>
              </a:ext>
            </a:extLst>
          </p:cNvPr>
          <p:cNvSpPr/>
          <p:nvPr/>
        </p:nvSpPr>
        <p:spPr>
          <a:xfrm>
            <a:off x="4668976" y="3531252"/>
            <a:ext cx="1714072" cy="206219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pt-BR" sz="1200" dirty="0">
                <a:solidFill>
                  <a:sysClr val="windowText" lastClr="000000"/>
                </a:solidFill>
              </a:rPr>
              <a:t>Cientista de Dados</a:t>
            </a:r>
          </a:p>
          <a:p>
            <a:pPr marL="285750" indent="-285750">
              <a:buFont typeface="Arial" panose="020B0604020202020204" pitchFamily="34" charset="0"/>
              <a:buChar char="•"/>
            </a:pPr>
            <a:r>
              <a:rPr lang="pt-BR" sz="1200" dirty="0">
                <a:solidFill>
                  <a:sysClr val="windowText" lastClr="000000"/>
                </a:solidFill>
              </a:rPr>
              <a:t>Engenheiro de Dados</a:t>
            </a:r>
          </a:p>
          <a:p>
            <a:pPr marL="285750" indent="-285750">
              <a:buFont typeface="Arial" panose="020B0604020202020204" pitchFamily="34" charset="0"/>
              <a:buChar char="•"/>
            </a:pPr>
            <a:r>
              <a:rPr lang="pt-BR" sz="1200" dirty="0">
                <a:solidFill>
                  <a:sysClr val="windowText" lastClr="000000"/>
                </a:solidFill>
              </a:rPr>
              <a:t>Engenheiro de ML</a:t>
            </a:r>
          </a:p>
          <a:p>
            <a:pPr marL="285750" indent="-285750">
              <a:buFont typeface="Arial" panose="020B0604020202020204" pitchFamily="34" charset="0"/>
              <a:buChar char="•"/>
            </a:pPr>
            <a:r>
              <a:rPr lang="pt-BR" sz="1200" dirty="0">
                <a:solidFill>
                  <a:sysClr val="windowText" lastClr="000000"/>
                </a:solidFill>
              </a:rPr>
              <a:t>Arquiteto </a:t>
            </a:r>
            <a:r>
              <a:rPr lang="pt-BR" sz="1200" dirty="0" err="1">
                <a:solidFill>
                  <a:sysClr val="windowText" lastClr="000000"/>
                </a:solidFill>
              </a:rPr>
              <a:t>DevOps</a:t>
            </a:r>
            <a:endParaRPr lang="pt-BR" sz="1200" dirty="0">
              <a:solidFill>
                <a:sysClr val="windowText" lastClr="000000"/>
              </a:solidFill>
            </a:endParaRPr>
          </a:p>
        </p:txBody>
      </p:sp>
      <p:sp>
        <p:nvSpPr>
          <p:cNvPr id="46" name="Retângulo 45">
            <a:extLst>
              <a:ext uri="{FF2B5EF4-FFF2-40B4-BE49-F238E27FC236}">
                <a16:creationId xmlns:a16="http://schemas.microsoft.com/office/drawing/2014/main" id="{109A7432-A80F-42D1-9D95-5C3236A61B97}"/>
              </a:ext>
            </a:extLst>
          </p:cNvPr>
          <p:cNvSpPr/>
          <p:nvPr/>
        </p:nvSpPr>
        <p:spPr>
          <a:xfrm>
            <a:off x="6382898" y="3531252"/>
            <a:ext cx="1714072" cy="206219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pt-BR" sz="1200" dirty="0">
                <a:solidFill>
                  <a:sysClr val="windowText" lastClr="000000"/>
                </a:solidFill>
              </a:rPr>
              <a:t>Cientista de Dados</a:t>
            </a:r>
          </a:p>
          <a:p>
            <a:pPr marL="285750" indent="-285750">
              <a:buFont typeface="Arial" panose="020B0604020202020204" pitchFamily="34" charset="0"/>
              <a:buChar char="•"/>
            </a:pPr>
            <a:r>
              <a:rPr lang="pt-BR" sz="1200" dirty="0">
                <a:solidFill>
                  <a:sysClr val="windowText" lastClr="000000"/>
                </a:solidFill>
              </a:rPr>
              <a:t>Engenheiro de Dados</a:t>
            </a:r>
          </a:p>
          <a:p>
            <a:pPr marL="285750" indent="-285750">
              <a:buFont typeface="Arial" panose="020B0604020202020204" pitchFamily="34" charset="0"/>
              <a:buChar char="•"/>
            </a:pPr>
            <a:r>
              <a:rPr lang="pt-BR" sz="1200" dirty="0">
                <a:solidFill>
                  <a:sysClr val="windowText" lastClr="000000"/>
                </a:solidFill>
              </a:rPr>
              <a:t>Engenheiro de ML</a:t>
            </a:r>
          </a:p>
          <a:p>
            <a:pPr marL="285750" indent="-285750">
              <a:buFont typeface="Arial" panose="020B0604020202020204" pitchFamily="34" charset="0"/>
              <a:buChar char="•"/>
            </a:pPr>
            <a:r>
              <a:rPr lang="pt-BR" sz="1200" dirty="0">
                <a:solidFill>
                  <a:sysClr val="windowText" lastClr="000000"/>
                </a:solidFill>
              </a:rPr>
              <a:t>Arquiteto </a:t>
            </a:r>
            <a:r>
              <a:rPr lang="pt-BR" sz="1200" dirty="0" err="1">
                <a:solidFill>
                  <a:sysClr val="windowText" lastClr="000000"/>
                </a:solidFill>
              </a:rPr>
              <a:t>DevOps</a:t>
            </a:r>
            <a:endParaRPr lang="pt-BR" sz="1200" dirty="0">
              <a:solidFill>
                <a:sysClr val="windowText" lastClr="000000"/>
              </a:solidFill>
            </a:endParaRPr>
          </a:p>
        </p:txBody>
      </p:sp>
      <p:sp>
        <p:nvSpPr>
          <p:cNvPr id="47" name="Retângulo 46">
            <a:extLst>
              <a:ext uri="{FF2B5EF4-FFF2-40B4-BE49-F238E27FC236}">
                <a16:creationId xmlns:a16="http://schemas.microsoft.com/office/drawing/2014/main" id="{24814D30-633F-4236-B72E-35ADDACC1FC4}"/>
              </a:ext>
            </a:extLst>
          </p:cNvPr>
          <p:cNvSpPr/>
          <p:nvPr/>
        </p:nvSpPr>
        <p:spPr>
          <a:xfrm>
            <a:off x="8096820" y="3531250"/>
            <a:ext cx="1714072" cy="206219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pt-BR" sz="1200" dirty="0">
                <a:solidFill>
                  <a:sysClr val="windowText" lastClr="000000"/>
                </a:solidFill>
              </a:rPr>
              <a:t>Cientista de Dados</a:t>
            </a:r>
          </a:p>
          <a:p>
            <a:pPr marL="285750" indent="-285750">
              <a:buFont typeface="Arial" panose="020B0604020202020204" pitchFamily="34" charset="0"/>
              <a:buChar char="•"/>
            </a:pPr>
            <a:r>
              <a:rPr lang="pt-BR" sz="1200" dirty="0">
                <a:solidFill>
                  <a:sysClr val="windowText" lastClr="000000"/>
                </a:solidFill>
              </a:rPr>
              <a:t>Engenheiro de Dados</a:t>
            </a:r>
          </a:p>
          <a:p>
            <a:pPr marL="285750" indent="-285750">
              <a:buFont typeface="Arial" panose="020B0604020202020204" pitchFamily="34" charset="0"/>
              <a:buChar char="•"/>
            </a:pPr>
            <a:r>
              <a:rPr lang="pt-BR" sz="1200" dirty="0">
                <a:solidFill>
                  <a:sysClr val="windowText" lastClr="000000"/>
                </a:solidFill>
              </a:rPr>
              <a:t>Engenheiro de ML</a:t>
            </a:r>
          </a:p>
          <a:p>
            <a:pPr marL="285750" indent="-285750">
              <a:buFont typeface="Arial" panose="020B0604020202020204" pitchFamily="34" charset="0"/>
              <a:buChar char="•"/>
            </a:pPr>
            <a:r>
              <a:rPr lang="pt-BR" sz="1200" dirty="0">
                <a:solidFill>
                  <a:sysClr val="windowText" lastClr="000000"/>
                </a:solidFill>
              </a:rPr>
              <a:t>Arquiteto </a:t>
            </a:r>
            <a:r>
              <a:rPr lang="pt-BR" sz="1200" dirty="0" err="1">
                <a:solidFill>
                  <a:sysClr val="windowText" lastClr="000000"/>
                </a:solidFill>
              </a:rPr>
              <a:t>DevOps</a:t>
            </a:r>
            <a:endParaRPr lang="pt-BR" sz="1200" dirty="0">
              <a:solidFill>
                <a:sysClr val="windowText" lastClr="000000"/>
              </a:solidFill>
            </a:endParaRPr>
          </a:p>
        </p:txBody>
      </p:sp>
      <p:sp>
        <p:nvSpPr>
          <p:cNvPr id="48" name="Retângulo 47">
            <a:extLst>
              <a:ext uri="{FF2B5EF4-FFF2-40B4-BE49-F238E27FC236}">
                <a16:creationId xmlns:a16="http://schemas.microsoft.com/office/drawing/2014/main" id="{E600248D-C2A1-424B-AE59-79AF6EB9C6E7}"/>
              </a:ext>
            </a:extLst>
          </p:cNvPr>
          <p:cNvSpPr/>
          <p:nvPr/>
        </p:nvSpPr>
        <p:spPr>
          <a:xfrm>
            <a:off x="9807940" y="3524704"/>
            <a:ext cx="1714072" cy="206219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pt-BR" sz="1200" dirty="0">
                <a:solidFill>
                  <a:sysClr val="windowText" lastClr="000000"/>
                </a:solidFill>
              </a:rPr>
              <a:t>Cientista de Dados</a:t>
            </a:r>
          </a:p>
          <a:p>
            <a:pPr marL="285750" indent="-285750">
              <a:buFont typeface="Arial" panose="020B0604020202020204" pitchFamily="34" charset="0"/>
              <a:buChar char="•"/>
            </a:pPr>
            <a:r>
              <a:rPr lang="pt-BR" sz="1200" dirty="0">
                <a:solidFill>
                  <a:sysClr val="windowText" lastClr="000000"/>
                </a:solidFill>
              </a:rPr>
              <a:t>Engenheiro de Dados</a:t>
            </a:r>
          </a:p>
          <a:p>
            <a:pPr marL="285750" indent="-285750">
              <a:buFont typeface="Arial" panose="020B0604020202020204" pitchFamily="34" charset="0"/>
              <a:buChar char="•"/>
            </a:pPr>
            <a:r>
              <a:rPr lang="pt-BR" sz="1200" dirty="0">
                <a:solidFill>
                  <a:sysClr val="windowText" lastClr="000000"/>
                </a:solidFill>
              </a:rPr>
              <a:t>Engenheiro de ML</a:t>
            </a:r>
          </a:p>
          <a:p>
            <a:pPr marL="285750" indent="-285750">
              <a:buFont typeface="Arial" panose="020B0604020202020204" pitchFamily="34" charset="0"/>
              <a:buChar char="•"/>
            </a:pPr>
            <a:r>
              <a:rPr lang="pt-BR" sz="1200" dirty="0">
                <a:solidFill>
                  <a:sysClr val="windowText" lastClr="000000"/>
                </a:solidFill>
              </a:rPr>
              <a:t>Arquiteto </a:t>
            </a:r>
            <a:r>
              <a:rPr lang="pt-BR" sz="1200" dirty="0" err="1">
                <a:solidFill>
                  <a:sysClr val="windowText" lastClr="000000"/>
                </a:solidFill>
              </a:rPr>
              <a:t>DevOps</a:t>
            </a:r>
            <a:endParaRPr lang="pt-BR" sz="1200" dirty="0">
              <a:solidFill>
                <a:sysClr val="windowText" lastClr="000000"/>
              </a:solidFill>
            </a:endParaRPr>
          </a:p>
        </p:txBody>
      </p:sp>
      <p:sp>
        <p:nvSpPr>
          <p:cNvPr id="49" name="Retângulo 48">
            <a:extLst>
              <a:ext uri="{FF2B5EF4-FFF2-40B4-BE49-F238E27FC236}">
                <a16:creationId xmlns:a16="http://schemas.microsoft.com/office/drawing/2014/main" id="{910F4C6D-854D-4DF2-8542-5A8DD5FBE60B}"/>
              </a:ext>
            </a:extLst>
          </p:cNvPr>
          <p:cNvSpPr/>
          <p:nvPr/>
        </p:nvSpPr>
        <p:spPr>
          <a:xfrm rot="16200000">
            <a:off x="-69775" y="4283335"/>
            <a:ext cx="2068747" cy="56457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b="1" dirty="0">
                <a:solidFill>
                  <a:schemeClr val="tx1"/>
                </a:solidFill>
              </a:rPr>
              <a:t>Zito</a:t>
            </a:r>
          </a:p>
        </p:txBody>
      </p:sp>
      <p:sp>
        <p:nvSpPr>
          <p:cNvPr id="28" name="Divisa 5">
            <a:extLst>
              <a:ext uri="{FF2B5EF4-FFF2-40B4-BE49-F238E27FC236}">
                <a16:creationId xmlns:a16="http://schemas.microsoft.com/office/drawing/2014/main" id="{02F133B0-80CF-4CF1-A4B8-175E487857E5}"/>
              </a:ext>
            </a:extLst>
          </p:cNvPr>
          <p:cNvSpPr/>
          <p:nvPr/>
        </p:nvSpPr>
        <p:spPr>
          <a:xfrm>
            <a:off x="1222725" y="5593439"/>
            <a:ext cx="10666416" cy="1264561"/>
          </a:xfrm>
          <a:prstGeom prst="chevron">
            <a:avLst/>
          </a:prstGeom>
          <a:solidFill>
            <a:schemeClr val="bg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Todos por um e um por todos . As diferenças ajudam a compor um time de alto desempenho e um proposito de “dono”</a:t>
            </a:r>
          </a:p>
          <a:p>
            <a:pPr algn="ctr"/>
            <a:endParaRPr lang="pt-BR" sz="1400" dirty="0"/>
          </a:p>
          <a:p>
            <a:pPr algn="ctr"/>
            <a:endParaRPr lang="pt-BR" sz="1400" dirty="0"/>
          </a:p>
          <a:p>
            <a:pPr algn="ctr"/>
            <a:r>
              <a:rPr lang="pt-BR" sz="1400" dirty="0"/>
              <a:t> </a:t>
            </a:r>
          </a:p>
        </p:txBody>
      </p:sp>
      <p:pic>
        <p:nvPicPr>
          <p:cNvPr id="3" name="Gráfico 2" descr="Compartilhar com uma pessoa">
            <a:extLst>
              <a:ext uri="{FF2B5EF4-FFF2-40B4-BE49-F238E27FC236}">
                <a16:creationId xmlns:a16="http://schemas.microsoft.com/office/drawing/2014/main" id="{368E8CB0-C1CA-4C97-9E1A-064E6F6459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7897" y="4911953"/>
            <a:ext cx="470452" cy="470452"/>
          </a:xfrm>
          <a:prstGeom prst="rect">
            <a:avLst/>
          </a:prstGeom>
        </p:spPr>
      </p:pic>
      <p:sp>
        <p:nvSpPr>
          <p:cNvPr id="31" name="CaixaDeTexto 30">
            <a:extLst>
              <a:ext uri="{FF2B5EF4-FFF2-40B4-BE49-F238E27FC236}">
                <a16:creationId xmlns:a16="http://schemas.microsoft.com/office/drawing/2014/main" id="{62E6702C-E10C-4F9A-9EDE-2E7AD595FDCB}"/>
              </a:ext>
            </a:extLst>
          </p:cNvPr>
          <p:cNvSpPr txBox="1"/>
          <p:nvPr/>
        </p:nvSpPr>
        <p:spPr>
          <a:xfrm>
            <a:off x="2988685" y="6308484"/>
            <a:ext cx="6788426" cy="830997"/>
          </a:xfrm>
          <a:prstGeom prst="rect">
            <a:avLst/>
          </a:prstGeom>
          <a:noFill/>
        </p:spPr>
        <p:txBody>
          <a:bodyPr wrap="square">
            <a:spAutoFit/>
          </a:bodyPr>
          <a:lstStyle/>
          <a:p>
            <a:pPr algn="r"/>
            <a:r>
              <a:rPr lang="pt-BR" sz="1600" b="1" i="1" dirty="0">
                <a:solidFill>
                  <a:schemeClr val="bg1"/>
                </a:solidFill>
              </a:rPr>
              <a:t>“O talento vence jogos mas só o trabalho em equipe ganha campeonatos” Michael Jordan</a:t>
            </a:r>
          </a:p>
          <a:p>
            <a:pPr algn="r"/>
            <a:endParaRPr lang="pt-BR" sz="1600" b="1" i="1" dirty="0">
              <a:solidFill>
                <a:schemeClr val="bg1"/>
              </a:solidFill>
            </a:endParaRPr>
          </a:p>
        </p:txBody>
      </p:sp>
    </p:spTree>
    <p:extLst>
      <p:ext uri="{BB962C8B-B14F-4D97-AF65-F5344CB8AC3E}">
        <p14:creationId xmlns:p14="http://schemas.microsoft.com/office/powerpoint/2010/main" val="23080100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4" name="Divisa 5">
            <a:extLst>
              <a:ext uri="{FF2B5EF4-FFF2-40B4-BE49-F238E27FC236}">
                <a16:creationId xmlns:a16="http://schemas.microsoft.com/office/drawing/2014/main" id="{09E59629-AD0A-486F-830A-A89877DDFD5B}"/>
              </a:ext>
            </a:extLst>
          </p:cNvPr>
          <p:cNvSpPr/>
          <p:nvPr/>
        </p:nvSpPr>
        <p:spPr>
          <a:xfrm>
            <a:off x="1240833" y="752683"/>
            <a:ext cx="2077948" cy="729469"/>
          </a:xfrm>
          <a:prstGeom prst="chevron">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b="1" dirty="0"/>
              <a:t>Definição e entendimento do problema</a:t>
            </a:r>
          </a:p>
        </p:txBody>
      </p:sp>
      <p:sp>
        <p:nvSpPr>
          <p:cNvPr id="26" name="Divisa 6">
            <a:extLst>
              <a:ext uri="{FF2B5EF4-FFF2-40B4-BE49-F238E27FC236}">
                <a16:creationId xmlns:a16="http://schemas.microsoft.com/office/drawing/2014/main" id="{FEF49118-D4E3-49F5-A83A-08DAC7A70A0D}"/>
              </a:ext>
            </a:extLst>
          </p:cNvPr>
          <p:cNvSpPr/>
          <p:nvPr/>
        </p:nvSpPr>
        <p:spPr>
          <a:xfrm>
            <a:off x="2954905" y="752679"/>
            <a:ext cx="2077948" cy="729469"/>
          </a:xfrm>
          <a:prstGeom prst="chevron">
            <a:avLst/>
          </a:prstGeom>
          <a:solidFill>
            <a:schemeClr val="bg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t>Aquisição e criação de dados</a:t>
            </a:r>
          </a:p>
        </p:txBody>
      </p:sp>
      <p:sp>
        <p:nvSpPr>
          <p:cNvPr id="27" name="Divisa 7">
            <a:extLst>
              <a:ext uri="{FF2B5EF4-FFF2-40B4-BE49-F238E27FC236}">
                <a16:creationId xmlns:a16="http://schemas.microsoft.com/office/drawing/2014/main" id="{9785BC10-48D7-4483-AD28-A7D09593C811}"/>
              </a:ext>
            </a:extLst>
          </p:cNvPr>
          <p:cNvSpPr/>
          <p:nvPr/>
        </p:nvSpPr>
        <p:spPr>
          <a:xfrm>
            <a:off x="4668977" y="752678"/>
            <a:ext cx="2077948" cy="729469"/>
          </a:xfrm>
          <a:prstGeom prst="chevron">
            <a:avLst/>
          </a:prstGeom>
          <a:solidFill>
            <a:schemeClr val="bg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t>Experimentação</a:t>
            </a:r>
          </a:p>
        </p:txBody>
      </p:sp>
      <p:sp>
        <p:nvSpPr>
          <p:cNvPr id="29" name="Divisa 8">
            <a:extLst>
              <a:ext uri="{FF2B5EF4-FFF2-40B4-BE49-F238E27FC236}">
                <a16:creationId xmlns:a16="http://schemas.microsoft.com/office/drawing/2014/main" id="{C11805B6-9561-4565-85C0-6702C0840E26}"/>
              </a:ext>
            </a:extLst>
          </p:cNvPr>
          <p:cNvSpPr/>
          <p:nvPr/>
        </p:nvSpPr>
        <p:spPr>
          <a:xfrm>
            <a:off x="6382898" y="758407"/>
            <a:ext cx="2077948" cy="729469"/>
          </a:xfrm>
          <a:prstGeom prst="chevron">
            <a:avLst/>
          </a:prstGeom>
          <a:solidFill>
            <a:schemeClr val="bg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t>Construção do Modelo</a:t>
            </a:r>
          </a:p>
        </p:txBody>
      </p:sp>
      <p:sp>
        <p:nvSpPr>
          <p:cNvPr id="30" name="Divisa 9">
            <a:extLst>
              <a:ext uri="{FF2B5EF4-FFF2-40B4-BE49-F238E27FC236}">
                <a16:creationId xmlns:a16="http://schemas.microsoft.com/office/drawing/2014/main" id="{E55FF142-8289-4CDB-BBD5-E5145CF52C5C}"/>
              </a:ext>
            </a:extLst>
          </p:cNvPr>
          <p:cNvSpPr/>
          <p:nvPr/>
        </p:nvSpPr>
        <p:spPr>
          <a:xfrm>
            <a:off x="8097121" y="759229"/>
            <a:ext cx="2077948" cy="729469"/>
          </a:xfrm>
          <a:prstGeom prst="chevron">
            <a:avLst/>
          </a:prstGeom>
          <a:solidFill>
            <a:schemeClr val="bg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t>Implantar </a:t>
            </a:r>
          </a:p>
        </p:txBody>
      </p:sp>
      <p:sp>
        <p:nvSpPr>
          <p:cNvPr id="32" name="Divisa 10">
            <a:extLst>
              <a:ext uri="{FF2B5EF4-FFF2-40B4-BE49-F238E27FC236}">
                <a16:creationId xmlns:a16="http://schemas.microsoft.com/office/drawing/2014/main" id="{9C2A83C8-7BDB-4EAA-A3FA-8B3B602EB171}"/>
              </a:ext>
            </a:extLst>
          </p:cNvPr>
          <p:cNvSpPr/>
          <p:nvPr/>
        </p:nvSpPr>
        <p:spPr>
          <a:xfrm>
            <a:off x="9811193" y="759229"/>
            <a:ext cx="2077948" cy="729469"/>
          </a:xfrm>
          <a:prstGeom prst="chevron">
            <a:avLst/>
          </a:prstGeom>
          <a:solidFill>
            <a:schemeClr val="bg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t>Monitoração e “</a:t>
            </a:r>
            <a:r>
              <a:rPr lang="pt-BR" sz="1200" dirty="0" err="1"/>
              <a:t>re-treino</a:t>
            </a:r>
            <a:r>
              <a:rPr lang="pt-BR" sz="1200" dirty="0"/>
              <a:t>”</a:t>
            </a:r>
          </a:p>
        </p:txBody>
      </p:sp>
      <p:sp>
        <p:nvSpPr>
          <p:cNvPr id="33" name="Retângulo 32">
            <a:extLst>
              <a:ext uri="{FF2B5EF4-FFF2-40B4-BE49-F238E27FC236}">
                <a16:creationId xmlns:a16="http://schemas.microsoft.com/office/drawing/2014/main" id="{F416D99D-D9B9-4CC4-9DAC-BF204C2FD62D}"/>
              </a:ext>
            </a:extLst>
          </p:cNvPr>
          <p:cNvSpPr/>
          <p:nvPr/>
        </p:nvSpPr>
        <p:spPr>
          <a:xfrm>
            <a:off x="1243934" y="1481739"/>
            <a:ext cx="10292391" cy="423817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solidFill>
                  <a:schemeClr val="tx1"/>
                </a:solidFill>
              </a:rPr>
              <a:t>Entendimento do problema</a:t>
            </a:r>
          </a:p>
          <a:p>
            <a:pPr lvl="1"/>
            <a:r>
              <a:rPr lang="pt-BR" sz="1600" dirty="0">
                <a:solidFill>
                  <a:schemeClr val="tx1"/>
                </a:solidFill>
              </a:rPr>
              <a:t>Entender o objetivo na perspectiva do negócio</a:t>
            </a:r>
          </a:p>
          <a:p>
            <a:pPr lvl="1"/>
            <a:r>
              <a:rPr lang="pt-BR" sz="1600" dirty="0">
                <a:solidFill>
                  <a:schemeClr val="tx1"/>
                </a:solidFill>
              </a:rPr>
              <a:t>Definir um plano preliminar para atingir estes objetivos</a:t>
            </a:r>
          </a:p>
          <a:p>
            <a:pPr lvl="1"/>
            <a:r>
              <a:rPr lang="pt-BR" sz="1600" dirty="0">
                <a:solidFill>
                  <a:schemeClr val="tx1"/>
                </a:solidFill>
              </a:rPr>
              <a:t>Definir a tarefa de modelagem</a:t>
            </a:r>
          </a:p>
          <a:p>
            <a:pPr lvl="1"/>
            <a:r>
              <a:rPr lang="pt-BR" sz="1600" dirty="0">
                <a:solidFill>
                  <a:schemeClr val="tx1"/>
                </a:solidFill>
              </a:rPr>
              <a:t>Definir </a:t>
            </a:r>
            <a:r>
              <a:rPr lang="pt-BR" sz="1600" dirty="0" err="1">
                <a:solidFill>
                  <a:schemeClr val="tx1"/>
                </a:solidFill>
              </a:rPr>
              <a:t>KPIs</a:t>
            </a:r>
            <a:r>
              <a:rPr lang="pt-BR" sz="1600" dirty="0">
                <a:solidFill>
                  <a:schemeClr val="tx1"/>
                </a:solidFill>
              </a:rPr>
              <a:t> do modelo e do projeto</a:t>
            </a:r>
          </a:p>
          <a:p>
            <a:pPr lvl="1"/>
            <a:r>
              <a:rPr lang="pt-BR" sz="1600" dirty="0">
                <a:solidFill>
                  <a:schemeClr val="tx1"/>
                </a:solidFill>
              </a:rPr>
              <a:t>Definir os critérios de sucesso</a:t>
            </a:r>
          </a:p>
          <a:p>
            <a:pPr lvl="1"/>
            <a:r>
              <a:rPr lang="pt-BR" sz="1600" dirty="0">
                <a:solidFill>
                  <a:schemeClr val="tx1"/>
                </a:solidFill>
              </a:rPr>
              <a:t>Definir quais são as áreas responsáveis e participantes</a:t>
            </a:r>
          </a:p>
          <a:p>
            <a:pPr lvl="1"/>
            <a:r>
              <a:rPr lang="pt-BR" sz="1600" dirty="0">
                <a:solidFill>
                  <a:schemeClr val="tx1"/>
                </a:solidFill>
              </a:rPr>
              <a:t>Definir quem serão os cientistas de dados, ou o cientista de dados alocado.</a:t>
            </a:r>
          </a:p>
        </p:txBody>
      </p:sp>
    </p:spTree>
    <p:extLst>
      <p:ext uri="{BB962C8B-B14F-4D97-AF65-F5344CB8AC3E}">
        <p14:creationId xmlns:p14="http://schemas.microsoft.com/office/powerpoint/2010/main" val="22263082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4" name="Divisa 5">
            <a:extLst>
              <a:ext uri="{FF2B5EF4-FFF2-40B4-BE49-F238E27FC236}">
                <a16:creationId xmlns:a16="http://schemas.microsoft.com/office/drawing/2014/main" id="{09E59629-AD0A-486F-830A-A89877DDFD5B}"/>
              </a:ext>
            </a:extLst>
          </p:cNvPr>
          <p:cNvSpPr/>
          <p:nvPr/>
        </p:nvSpPr>
        <p:spPr>
          <a:xfrm>
            <a:off x="1240833" y="752683"/>
            <a:ext cx="2077948" cy="729469"/>
          </a:xfrm>
          <a:prstGeom prst="chevron">
            <a:avLst/>
          </a:prstGeom>
          <a:solidFill>
            <a:schemeClr val="bg1">
              <a:lumMod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t>Definição e entendimento do problema</a:t>
            </a:r>
          </a:p>
        </p:txBody>
      </p:sp>
      <p:sp>
        <p:nvSpPr>
          <p:cNvPr id="26" name="Divisa 6">
            <a:extLst>
              <a:ext uri="{FF2B5EF4-FFF2-40B4-BE49-F238E27FC236}">
                <a16:creationId xmlns:a16="http://schemas.microsoft.com/office/drawing/2014/main" id="{FEF49118-D4E3-49F5-A83A-08DAC7A70A0D}"/>
              </a:ext>
            </a:extLst>
          </p:cNvPr>
          <p:cNvSpPr/>
          <p:nvPr/>
        </p:nvSpPr>
        <p:spPr>
          <a:xfrm>
            <a:off x="2954905" y="752679"/>
            <a:ext cx="2077948" cy="729469"/>
          </a:xfrm>
          <a:prstGeom prst="chevron">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b="1" dirty="0"/>
              <a:t>Aquisição e criação de dados</a:t>
            </a:r>
          </a:p>
        </p:txBody>
      </p:sp>
      <p:sp>
        <p:nvSpPr>
          <p:cNvPr id="27" name="Divisa 7">
            <a:extLst>
              <a:ext uri="{FF2B5EF4-FFF2-40B4-BE49-F238E27FC236}">
                <a16:creationId xmlns:a16="http://schemas.microsoft.com/office/drawing/2014/main" id="{9785BC10-48D7-4483-AD28-A7D09593C811}"/>
              </a:ext>
            </a:extLst>
          </p:cNvPr>
          <p:cNvSpPr/>
          <p:nvPr/>
        </p:nvSpPr>
        <p:spPr>
          <a:xfrm>
            <a:off x="4668977" y="752678"/>
            <a:ext cx="2077948" cy="729469"/>
          </a:xfrm>
          <a:prstGeom prst="chevron">
            <a:avLst/>
          </a:prstGeom>
          <a:solidFill>
            <a:schemeClr val="bg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t>Experimentação</a:t>
            </a:r>
          </a:p>
        </p:txBody>
      </p:sp>
      <p:sp>
        <p:nvSpPr>
          <p:cNvPr id="29" name="Divisa 8">
            <a:extLst>
              <a:ext uri="{FF2B5EF4-FFF2-40B4-BE49-F238E27FC236}">
                <a16:creationId xmlns:a16="http://schemas.microsoft.com/office/drawing/2014/main" id="{C11805B6-9561-4565-85C0-6702C0840E26}"/>
              </a:ext>
            </a:extLst>
          </p:cNvPr>
          <p:cNvSpPr/>
          <p:nvPr/>
        </p:nvSpPr>
        <p:spPr>
          <a:xfrm>
            <a:off x="6382898" y="752270"/>
            <a:ext cx="2077948" cy="729469"/>
          </a:xfrm>
          <a:prstGeom prst="chevron">
            <a:avLst/>
          </a:prstGeom>
          <a:solidFill>
            <a:schemeClr val="bg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t>Construção do Modelo</a:t>
            </a:r>
          </a:p>
        </p:txBody>
      </p:sp>
      <p:sp>
        <p:nvSpPr>
          <p:cNvPr id="30" name="Divisa 9">
            <a:extLst>
              <a:ext uri="{FF2B5EF4-FFF2-40B4-BE49-F238E27FC236}">
                <a16:creationId xmlns:a16="http://schemas.microsoft.com/office/drawing/2014/main" id="{E55FF142-8289-4CDB-BBD5-E5145CF52C5C}"/>
              </a:ext>
            </a:extLst>
          </p:cNvPr>
          <p:cNvSpPr/>
          <p:nvPr/>
        </p:nvSpPr>
        <p:spPr>
          <a:xfrm>
            <a:off x="8097121" y="759229"/>
            <a:ext cx="2077948" cy="729469"/>
          </a:xfrm>
          <a:prstGeom prst="chevron">
            <a:avLst/>
          </a:prstGeom>
          <a:solidFill>
            <a:schemeClr val="bg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t>Implantar </a:t>
            </a:r>
          </a:p>
        </p:txBody>
      </p:sp>
      <p:sp>
        <p:nvSpPr>
          <p:cNvPr id="32" name="Divisa 10">
            <a:extLst>
              <a:ext uri="{FF2B5EF4-FFF2-40B4-BE49-F238E27FC236}">
                <a16:creationId xmlns:a16="http://schemas.microsoft.com/office/drawing/2014/main" id="{9C2A83C8-7BDB-4EAA-A3FA-8B3B602EB171}"/>
              </a:ext>
            </a:extLst>
          </p:cNvPr>
          <p:cNvSpPr/>
          <p:nvPr/>
        </p:nvSpPr>
        <p:spPr>
          <a:xfrm>
            <a:off x="9811193" y="759229"/>
            <a:ext cx="2077948" cy="729469"/>
          </a:xfrm>
          <a:prstGeom prst="chevron">
            <a:avLst/>
          </a:prstGeom>
          <a:solidFill>
            <a:schemeClr val="bg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t>Monitoração e “</a:t>
            </a:r>
            <a:r>
              <a:rPr lang="pt-BR" sz="1200" dirty="0" err="1"/>
              <a:t>re-treino</a:t>
            </a:r>
            <a:r>
              <a:rPr lang="pt-BR" sz="1200" dirty="0"/>
              <a:t>”</a:t>
            </a:r>
          </a:p>
        </p:txBody>
      </p:sp>
      <p:sp>
        <p:nvSpPr>
          <p:cNvPr id="33" name="Retângulo 32">
            <a:extLst>
              <a:ext uri="{FF2B5EF4-FFF2-40B4-BE49-F238E27FC236}">
                <a16:creationId xmlns:a16="http://schemas.microsoft.com/office/drawing/2014/main" id="{F416D99D-D9B9-4CC4-9DAC-BF204C2FD62D}"/>
              </a:ext>
            </a:extLst>
          </p:cNvPr>
          <p:cNvSpPr/>
          <p:nvPr/>
        </p:nvSpPr>
        <p:spPr>
          <a:xfrm>
            <a:off x="1243934" y="1482146"/>
            <a:ext cx="10292391" cy="423817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solidFill>
                  <a:schemeClr val="tx1"/>
                </a:solidFill>
              </a:rPr>
              <a:t>Entendimento dos dados</a:t>
            </a:r>
          </a:p>
          <a:p>
            <a:pPr lvl="1"/>
            <a:r>
              <a:rPr lang="pt-BR" sz="1600" dirty="0">
                <a:solidFill>
                  <a:schemeClr val="tx1"/>
                </a:solidFill>
              </a:rPr>
              <a:t>Coletar os dados</a:t>
            </a:r>
          </a:p>
          <a:p>
            <a:pPr lvl="1"/>
            <a:r>
              <a:rPr lang="pt-BR" sz="1600" dirty="0">
                <a:solidFill>
                  <a:schemeClr val="tx1"/>
                </a:solidFill>
              </a:rPr>
              <a:t>Familiarizar-se com os dados</a:t>
            </a:r>
          </a:p>
          <a:p>
            <a:pPr lvl="2"/>
            <a:r>
              <a:rPr lang="pt-BR" sz="1600" dirty="0">
                <a:solidFill>
                  <a:schemeClr val="tx1"/>
                </a:solidFill>
              </a:rPr>
              <a:t>Quais são?</a:t>
            </a:r>
          </a:p>
          <a:p>
            <a:pPr lvl="2"/>
            <a:r>
              <a:rPr lang="pt-BR" sz="1600" dirty="0">
                <a:solidFill>
                  <a:schemeClr val="tx1"/>
                </a:solidFill>
              </a:rPr>
              <a:t>Existem correlações?</a:t>
            </a:r>
          </a:p>
          <a:p>
            <a:pPr lvl="2"/>
            <a:r>
              <a:rPr lang="pt-BR" sz="1600" dirty="0">
                <a:solidFill>
                  <a:schemeClr val="tx1"/>
                </a:solidFill>
              </a:rPr>
              <a:t>Os dados seguem alguma distribuição conhecida?</a:t>
            </a:r>
          </a:p>
          <a:p>
            <a:pPr lvl="2"/>
            <a:r>
              <a:rPr lang="pt-BR" sz="1600" dirty="0">
                <a:solidFill>
                  <a:schemeClr val="tx1"/>
                </a:solidFill>
              </a:rPr>
              <a:t>São balanceados?</a:t>
            </a:r>
          </a:p>
          <a:p>
            <a:pPr lvl="2"/>
            <a:r>
              <a:rPr lang="pt-BR" sz="1600" dirty="0">
                <a:solidFill>
                  <a:schemeClr val="tx1"/>
                </a:solidFill>
              </a:rPr>
              <a:t>Existe alguma visualização?</a:t>
            </a:r>
          </a:p>
          <a:p>
            <a:pPr lvl="1"/>
            <a:r>
              <a:rPr lang="pt-BR" sz="1600" dirty="0">
                <a:solidFill>
                  <a:schemeClr val="tx1"/>
                </a:solidFill>
              </a:rPr>
              <a:t>Validar a qualidade dos dados</a:t>
            </a:r>
          </a:p>
          <a:p>
            <a:pPr lvl="1"/>
            <a:r>
              <a:rPr lang="pt-BR" sz="1600" dirty="0">
                <a:solidFill>
                  <a:schemeClr val="tx1"/>
                </a:solidFill>
              </a:rPr>
              <a:t>Identificar propriedades e conjuntos interessantes</a:t>
            </a:r>
          </a:p>
          <a:p>
            <a:r>
              <a:rPr lang="pt-BR" sz="1600" b="1" dirty="0">
                <a:solidFill>
                  <a:schemeClr val="tx1"/>
                </a:solidFill>
              </a:rPr>
              <a:t>Preparação de dados e engenharia de </a:t>
            </a:r>
            <a:r>
              <a:rPr lang="pt-BR" sz="1600" b="1" dirty="0" err="1">
                <a:solidFill>
                  <a:schemeClr val="tx1"/>
                </a:solidFill>
              </a:rPr>
              <a:t>features</a:t>
            </a:r>
            <a:endParaRPr lang="pt-BR" sz="1600" b="1" dirty="0">
              <a:solidFill>
                <a:schemeClr val="tx1"/>
              </a:solidFill>
            </a:endParaRPr>
          </a:p>
          <a:p>
            <a:pPr lvl="1"/>
            <a:r>
              <a:rPr lang="pt-BR" sz="1600" dirty="0">
                <a:solidFill>
                  <a:schemeClr val="tx1"/>
                </a:solidFill>
              </a:rPr>
              <a:t>Identificar os dados para modelagem</a:t>
            </a:r>
          </a:p>
          <a:p>
            <a:pPr lvl="1"/>
            <a:r>
              <a:rPr lang="pt-BR" sz="1600" dirty="0">
                <a:solidFill>
                  <a:schemeClr val="tx1"/>
                </a:solidFill>
              </a:rPr>
              <a:t>Documentar quais foram as escolhas</a:t>
            </a:r>
          </a:p>
          <a:p>
            <a:pPr lvl="1"/>
            <a:r>
              <a:rPr lang="pt-BR" sz="1600" dirty="0">
                <a:solidFill>
                  <a:schemeClr val="tx1"/>
                </a:solidFill>
              </a:rPr>
              <a:t>Limpar os dados</a:t>
            </a:r>
          </a:p>
          <a:p>
            <a:pPr lvl="1"/>
            <a:r>
              <a:rPr lang="pt-BR" sz="1600" dirty="0">
                <a:solidFill>
                  <a:schemeClr val="tx1"/>
                </a:solidFill>
              </a:rPr>
              <a:t>Construir novos dados/</a:t>
            </a:r>
            <a:r>
              <a:rPr lang="pt-BR" sz="1600" dirty="0" err="1">
                <a:solidFill>
                  <a:schemeClr val="tx1"/>
                </a:solidFill>
              </a:rPr>
              <a:t>features</a:t>
            </a:r>
            <a:endParaRPr lang="pt-BR" sz="1600" dirty="0">
              <a:solidFill>
                <a:schemeClr val="tx1"/>
              </a:solidFill>
            </a:endParaRPr>
          </a:p>
          <a:p>
            <a:pPr lvl="1"/>
            <a:r>
              <a:rPr lang="pt-BR" sz="1600" dirty="0">
                <a:solidFill>
                  <a:schemeClr val="tx1"/>
                </a:solidFill>
              </a:rPr>
              <a:t>Realizar combinação entre os dados</a:t>
            </a:r>
          </a:p>
          <a:p>
            <a:pPr lvl="1"/>
            <a:r>
              <a:rPr lang="pt-BR" sz="1600" dirty="0">
                <a:solidFill>
                  <a:schemeClr val="tx1"/>
                </a:solidFill>
              </a:rPr>
              <a:t>Gerar conjuntos de dados representativos</a:t>
            </a:r>
          </a:p>
        </p:txBody>
      </p:sp>
    </p:spTree>
    <p:extLst>
      <p:ext uri="{BB962C8B-B14F-4D97-AF65-F5344CB8AC3E}">
        <p14:creationId xmlns:p14="http://schemas.microsoft.com/office/powerpoint/2010/main" val="35010792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4" name="Divisa 5">
            <a:extLst>
              <a:ext uri="{FF2B5EF4-FFF2-40B4-BE49-F238E27FC236}">
                <a16:creationId xmlns:a16="http://schemas.microsoft.com/office/drawing/2014/main" id="{09E59629-AD0A-486F-830A-A89877DDFD5B}"/>
              </a:ext>
            </a:extLst>
          </p:cNvPr>
          <p:cNvSpPr/>
          <p:nvPr/>
        </p:nvSpPr>
        <p:spPr>
          <a:xfrm>
            <a:off x="1240833" y="752683"/>
            <a:ext cx="2077948" cy="729469"/>
          </a:xfrm>
          <a:prstGeom prst="chevron">
            <a:avLst/>
          </a:prstGeom>
          <a:solidFill>
            <a:schemeClr val="bg1">
              <a:lumMod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t>Definição e entendimento do problema</a:t>
            </a:r>
          </a:p>
        </p:txBody>
      </p:sp>
      <p:sp>
        <p:nvSpPr>
          <p:cNvPr id="26" name="Divisa 6">
            <a:extLst>
              <a:ext uri="{FF2B5EF4-FFF2-40B4-BE49-F238E27FC236}">
                <a16:creationId xmlns:a16="http://schemas.microsoft.com/office/drawing/2014/main" id="{FEF49118-D4E3-49F5-A83A-08DAC7A70A0D}"/>
              </a:ext>
            </a:extLst>
          </p:cNvPr>
          <p:cNvSpPr/>
          <p:nvPr/>
        </p:nvSpPr>
        <p:spPr>
          <a:xfrm>
            <a:off x="2954905" y="752679"/>
            <a:ext cx="2077948" cy="729469"/>
          </a:xfrm>
          <a:prstGeom prst="chevron">
            <a:avLst/>
          </a:prstGeom>
          <a:solidFill>
            <a:schemeClr val="bg1">
              <a:lumMod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t>Aquisição e criação de dados</a:t>
            </a:r>
          </a:p>
        </p:txBody>
      </p:sp>
      <p:sp>
        <p:nvSpPr>
          <p:cNvPr id="27" name="Divisa 7">
            <a:extLst>
              <a:ext uri="{FF2B5EF4-FFF2-40B4-BE49-F238E27FC236}">
                <a16:creationId xmlns:a16="http://schemas.microsoft.com/office/drawing/2014/main" id="{9785BC10-48D7-4483-AD28-A7D09593C811}"/>
              </a:ext>
            </a:extLst>
          </p:cNvPr>
          <p:cNvSpPr/>
          <p:nvPr/>
        </p:nvSpPr>
        <p:spPr>
          <a:xfrm>
            <a:off x="4668977" y="752678"/>
            <a:ext cx="2077948" cy="729469"/>
          </a:xfrm>
          <a:prstGeom prst="chevron">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b="1" dirty="0"/>
              <a:t>Experimentação</a:t>
            </a:r>
          </a:p>
        </p:txBody>
      </p:sp>
      <p:sp>
        <p:nvSpPr>
          <p:cNvPr id="29" name="Divisa 8">
            <a:extLst>
              <a:ext uri="{FF2B5EF4-FFF2-40B4-BE49-F238E27FC236}">
                <a16:creationId xmlns:a16="http://schemas.microsoft.com/office/drawing/2014/main" id="{C11805B6-9561-4565-85C0-6702C0840E26}"/>
              </a:ext>
            </a:extLst>
          </p:cNvPr>
          <p:cNvSpPr/>
          <p:nvPr/>
        </p:nvSpPr>
        <p:spPr>
          <a:xfrm>
            <a:off x="6382898" y="752270"/>
            <a:ext cx="2077948" cy="729469"/>
          </a:xfrm>
          <a:prstGeom prst="chevron">
            <a:avLst/>
          </a:prstGeom>
          <a:solidFill>
            <a:schemeClr val="bg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t>Construção do Modelo</a:t>
            </a:r>
          </a:p>
        </p:txBody>
      </p:sp>
      <p:sp>
        <p:nvSpPr>
          <p:cNvPr id="30" name="Divisa 9">
            <a:extLst>
              <a:ext uri="{FF2B5EF4-FFF2-40B4-BE49-F238E27FC236}">
                <a16:creationId xmlns:a16="http://schemas.microsoft.com/office/drawing/2014/main" id="{E55FF142-8289-4CDB-BBD5-E5145CF52C5C}"/>
              </a:ext>
            </a:extLst>
          </p:cNvPr>
          <p:cNvSpPr/>
          <p:nvPr/>
        </p:nvSpPr>
        <p:spPr>
          <a:xfrm>
            <a:off x="8097121" y="759229"/>
            <a:ext cx="2077948" cy="729469"/>
          </a:xfrm>
          <a:prstGeom prst="chevron">
            <a:avLst/>
          </a:prstGeom>
          <a:solidFill>
            <a:schemeClr val="bg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t>Implantar </a:t>
            </a:r>
          </a:p>
        </p:txBody>
      </p:sp>
      <p:sp>
        <p:nvSpPr>
          <p:cNvPr id="32" name="Divisa 10">
            <a:extLst>
              <a:ext uri="{FF2B5EF4-FFF2-40B4-BE49-F238E27FC236}">
                <a16:creationId xmlns:a16="http://schemas.microsoft.com/office/drawing/2014/main" id="{9C2A83C8-7BDB-4EAA-A3FA-8B3B602EB171}"/>
              </a:ext>
            </a:extLst>
          </p:cNvPr>
          <p:cNvSpPr/>
          <p:nvPr/>
        </p:nvSpPr>
        <p:spPr>
          <a:xfrm>
            <a:off x="9811193" y="759229"/>
            <a:ext cx="2077948" cy="729469"/>
          </a:xfrm>
          <a:prstGeom prst="chevron">
            <a:avLst/>
          </a:prstGeom>
          <a:solidFill>
            <a:schemeClr val="bg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t>Monitoração e “</a:t>
            </a:r>
            <a:r>
              <a:rPr lang="pt-BR" sz="1200" dirty="0" err="1"/>
              <a:t>re-treino</a:t>
            </a:r>
            <a:r>
              <a:rPr lang="pt-BR" sz="1200" dirty="0"/>
              <a:t>”</a:t>
            </a:r>
          </a:p>
        </p:txBody>
      </p:sp>
      <p:sp>
        <p:nvSpPr>
          <p:cNvPr id="33" name="Retângulo 32">
            <a:extLst>
              <a:ext uri="{FF2B5EF4-FFF2-40B4-BE49-F238E27FC236}">
                <a16:creationId xmlns:a16="http://schemas.microsoft.com/office/drawing/2014/main" id="{F416D99D-D9B9-4CC4-9DAC-BF204C2FD62D}"/>
              </a:ext>
            </a:extLst>
          </p:cNvPr>
          <p:cNvSpPr/>
          <p:nvPr/>
        </p:nvSpPr>
        <p:spPr>
          <a:xfrm>
            <a:off x="1243934" y="1482146"/>
            <a:ext cx="10292391" cy="423817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solidFill>
                  <a:schemeClr val="tx1"/>
                </a:solidFill>
              </a:rPr>
              <a:t>Experimentação</a:t>
            </a:r>
          </a:p>
          <a:p>
            <a:pPr lvl="1"/>
            <a:r>
              <a:rPr lang="pt-BR" sz="1600" dirty="0">
                <a:solidFill>
                  <a:schemeClr val="tx1"/>
                </a:solidFill>
              </a:rPr>
              <a:t>Implementar tabelas descritivas</a:t>
            </a:r>
          </a:p>
          <a:p>
            <a:pPr lvl="1"/>
            <a:r>
              <a:rPr lang="pt-BR" sz="1600" dirty="0">
                <a:solidFill>
                  <a:schemeClr val="tx1"/>
                </a:solidFill>
              </a:rPr>
              <a:t>Tabelas cruzadas</a:t>
            </a:r>
          </a:p>
          <a:p>
            <a:pPr lvl="1"/>
            <a:r>
              <a:rPr lang="pt-BR" sz="1600" dirty="0">
                <a:solidFill>
                  <a:schemeClr val="tx1"/>
                </a:solidFill>
              </a:rPr>
              <a:t>Tabelas multidimensionais </a:t>
            </a:r>
          </a:p>
          <a:p>
            <a:pPr lvl="1"/>
            <a:r>
              <a:rPr lang="pt-BR" sz="1600" dirty="0">
                <a:solidFill>
                  <a:schemeClr val="tx1"/>
                </a:solidFill>
              </a:rPr>
              <a:t>Correlações</a:t>
            </a:r>
          </a:p>
          <a:p>
            <a:pPr lvl="1"/>
            <a:r>
              <a:rPr lang="pt-BR" sz="1600" dirty="0">
                <a:solidFill>
                  <a:schemeClr val="tx1"/>
                </a:solidFill>
              </a:rPr>
              <a:t>Amplitudes</a:t>
            </a:r>
          </a:p>
          <a:p>
            <a:pPr lvl="1"/>
            <a:r>
              <a:rPr lang="pt-BR" sz="1600" dirty="0">
                <a:solidFill>
                  <a:schemeClr val="tx1"/>
                </a:solidFill>
              </a:rPr>
              <a:t>Tipos de modelos</a:t>
            </a:r>
          </a:p>
          <a:p>
            <a:pPr lvl="1"/>
            <a:r>
              <a:rPr lang="pt-BR" sz="1600" dirty="0">
                <a:solidFill>
                  <a:schemeClr val="tx1"/>
                </a:solidFill>
              </a:rPr>
              <a:t>Novas variáveis</a:t>
            </a:r>
          </a:p>
          <a:p>
            <a:pPr lvl="1"/>
            <a:r>
              <a:rPr lang="pt-BR" sz="1600" dirty="0">
                <a:solidFill>
                  <a:schemeClr val="tx1"/>
                </a:solidFill>
              </a:rPr>
              <a:t>Criação de </a:t>
            </a:r>
            <a:r>
              <a:rPr lang="pt-BR" sz="1600" dirty="0" err="1">
                <a:solidFill>
                  <a:schemeClr val="tx1"/>
                </a:solidFill>
              </a:rPr>
              <a:t>dummys</a:t>
            </a:r>
            <a:r>
              <a:rPr lang="pt-BR" sz="1600" dirty="0">
                <a:solidFill>
                  <a:schemeClr val="tx1"/>
                </a:solidFill>
              </a:rPr>
              <a:t> </a:t>
            </a:r>
          </a:p>
        </p:txBody>
      </p:sp>
    </p:spTree>
    <p:extLst>
      <p:ext uri="{BB962C8B-B14F-4D97-AF65-F5344CB8AC3E}">
        <p14:creationId xmlns:p14="http://schemas.microsoft.com/office/powerpoint/2010/main" val="3619891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4" name="Divisa 5">
            <a:extLst>
              <a:ext uri="{FF2B5EF4-FFF2-40B4-BE49-F238E27FC236}">
                <a16:creationId xmlns:a16="http://schemas.microsoft.com/office/drawing/2014/main" id="{09E59629-AD0A-486F-830A-A89877DDFD5B}"/>
              </a:ext>
            </a:extLst>
          </p:cNvPr>
          <p:cNvSpPr/>
          <p:nvPr/>
        </p:nvSpPr>
        <p:spPr>
          <a:xfrm>
            <a:off x="1240833" y="752683"/>
            <a:ext cx="2077948" cy="729469"/>
          </a:xfrm>
          <a:prstGeom prst="chevron">
            <a:avLst/>
          </a:prstGeom>
          <a:solidFill>
            <a:schemeClr val="bg1">
              <a:lumMod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t>Definição e entendimento do problema</a:t>
            </a:r>
          </a:p>
        </p:txBody>
      </p:sp>
      <p:sp>
        <p:nvSpPr>
          <p:cNvPr id="26" name="Divisa 6">
            <a:extLst>
              <a:ext uri="{FF2B5EF4-FFF2-40B4-BE49-F238E27FC236}">
                <a16:creationId xmlns:a16="http://schemas.microsoft.com/office/drawing/2014/main" id="{FEF49118-D4E3-49F5-A83A-08DAC7A70A0D}"/>
              </a:ext>
            </a:extLst>
          </p:cNvPr>
          <p:cNvSpPr/>
          <p:nvPr/>
        </p:nvSpPr>
        <p:spPr>
          <a:xfrm>
            <a:off x="2954905" y="752679"/>
            <a:ext cx="2077948" cy="729469"/>
          </a:xfrm>
          <a:prstGeom prst="chevron">
            <a:avLst/>
          </a:prstGeom>
          <a:solidFill>
            <a:schemeClr val="bg1">
              <a:lumMod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t>Aquisição e criação de dados</a:t>
            </a:r>
          </a:p>
        </p:txBody>
      </p:sp>
      <p:sp>
        <p:nvSpPr>
          <p:cNvPr id="27" name="Divisa 7">
            <a:extLst>
              <a:ext uri="{FF2B5EF4-FFF2-40B4-BE49-F238E27FC236}">
                <a16:creationId xmlns:a16="http://schemas.microsoft.com/office/drawing/2014/main" id="{9785BC10-48D7-4483-AD28-A7D09593C811}"/>
              </a:ext>
            </a:extLst>
          </p:cNvPr>
          <p:cNvSpPr/>
          <p:nvPr/>
        </p:nvSpPr>
        <p:spPr>
          <a:xfrm>
            <a:off x="4668977" y="752678"/>
            <a:ext cx="2077948" cy="729469"/>
          </a:xfrm>
          <a:prstGeom prst="chevron">
            <a:avLst/>
          </a:prstGeom>
          <a:solidFill>
            <a:schemeClr val="bg1">
              <a:lumMod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t>Experimentação</a:t>
            </a:r>
          </a:p>
        </p:txBody>
      </p:sp>
      <p:sp>
        <p:nvSpPr>
          <p:cNvPr id="29" name="Divisa 8">
            <a:extLst>
              <a:ext uri="{FF2B5EF4-FFF2-40B4-BE49-F238E27FC236}">
                <a16:creationId xmlns:a16="http://schemas.microsoft.com/office/drawing/2014/main" id="{C11805B6-9561-4565-85C0-6702C0840E26}"/>
              </a:ext>
            </a:extLst>
          </p:cNvPr>
          <p:cNvSpPr/>
          <p:nvPr/>
        </p:nvSpPr>
        <p:spPr>
          <a:xfrm>
            <a:off x="6382898" y="758407"/>
            <a:ext cx="2077948" cy="729469"/>
          </a:xfrm>
          <a:prstGeom prst="chevron">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b="1" dirty="0"/>
              <a:t>Construção do Modelo</a:t>
            </a:r>
          </a:p>
        </p:txBody>
      </p:sp>
      <p:sp>
        <p:nvSpPr>
          <p:cNvPr id="30" name="Divisa 9">
            <a:extLst>
              <a:ext uri="{FF2B5EF4-FFF2-40B4-BE49-F238E27FC236}">
                <a16:creationId xmlns:a16="http://schemas.microsoft.com/office/drawing/2014/main" id="{E55FF142-8289-4CDB-BBD5-E5145CF52C5C}"/>
              </a:ext>
            </a:extLst>
          </p:cNvPr>
          <p:cNvSpPr/>
          <p:nvPr/>
        </p:nvSpPr>
        <p:spPr>
          <a:xfrm>
            <a:off x="8097121" y="759229"/>
            <a:ext cx="2077948" cy="729469"/>
          </a:xfrm>
          <a:prstGeom prst="chevron">
            <a:avLst/>
          </a:prstGeom>
          <a:solidFill>
            <a:schemeClr val="bg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t>Implantar </a:t>
            </a:r>
          </a:p>
        </p:txBody>
      </p:sp>
      <p:sp>
        <p:nvSpPr>
          <p:cNvPr id="32" name="Divisa 10">
            <a:extLst>
              <a:ext uri="{FF2B5EF4-FFF2-40B4-BE49-F238E27FC236}">
                <a16:creationId xmlns:a16="http://schemas.microsoft.com/office/drawing/2014/main" id="{9C2A83C8-7BDB-4EAA-A3FA-8B3B602EB171}"/>
              </a:ext>
            </a:extLst>
          </p:cNvPr>
          <p:cNvSpPr/>
          <p:nvPr/>
        </p:nvSpPr>
        <p:spPr>
          <a:xfrm>
            <a:off x="9811193" y="759229"/>
            <a:ext cx="2077948" cy="729469"/>
          </a:xfrm>
          <a:prstGeom prst="chevron">
            <a:avLst/>
          </a:prstGeom>
          <a:solidFill>
            <a:schemeClr val="bg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t>Monitoração e “</a:t>
            </a:r>
            <a:r>
              <a:rPr lang="pt-BR" sz="1200" dirty="0" err="1"/>
              <a:t>re-treino</a:t>
            </a:r>
            <a:r>
              <a:rPr lang="pt-BR" sz="1200" dirty="0"/>
              <a:t>”</a:t>
            </a:r>
          </a:p>
        </p:txBody>
      </p:sp>
      <p:sp>
        <p:nvSpPr>
          <p:cNvPr id="33" name="Retângulo 32">
            <a:extLst>
              <a:ext uri="{FF2B5EF4-FFF2-40B4-BE49-F238E27FC236}">
                <a16:creationId xmlns:a16="http://schemas.microsoft.com/office/drawing/2014/main" id="{F416D99D-D9B9-4CC4-9DAC-BF204C2FD62D}"/>
              </a:ext>
            </a:extLst>
          </p:cNvPr>
          <p:cNvSpPr/>
          <p:nvPr/>
        </p:nvSpPr>
        <p:spPr>
          <a:xfrm>
            <a:off x="1243934" y="1482146"/>
            <a:ext cx="10292391" cy="423817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solidFill>
                  <a:sysClr val="windowText" lastClr="000000"/>
                </a:solidFill>
              </a:rPr>
              <a:t>Modelagem</a:t>
            </a:r>
          </a:p>
          <a:p>
            <a:pPr lvl="1"/>
            <a:r>
              <a:rPr lang="pt-BR" sz="1600" dirty="0">
                <a:solidFill>
                  <a:sysClr val="windowText" lastClr="000000"/>
                </a:solidFill>
              </a:rPr>
              <a:t>Escolher técnicas</a:t>
            </a:r>
          </a:p>
          <a:p>
            <a:pPr lvl="1"/>
            <a:r>
              <a:rPr lang="pt-BR" sz="1600" dirty="0">
                <a:solidFill>
                  <a:sysClr val="windowText" lastClr="000000"/>
                </a:solidFill>
              </a:rPr>
              <a:t>Preparar dados para as técnicas definidas</a:t>
            </a:r>
          </a:p>
          <a:p>
            <a:pPr lvl="1"/>
            <a:r>
              <a:rPr lang="pt-BR" sz="1600" dirty="0">
                <a:solidFill>
                  <a:sysClr val="windowText" lastClr="000000"/>
                </a:solidFill>
              </a:rPr>
              <a:t>Construir modelo </a:t>
            </a:r>
            <a:r>
              <a:rPr lang="pt-BR" sz="1600" dirty="0" err="1">
                <a:solidFill>
                  <a:sysClr val="windowText" lastClr="000000"/>
                </a:solidFill>
              </a:rPr>
              <a:t>baseline</a:t>
            </a:r>
            <a:endParaRPr lang="pt-BR" sz="1600" dirty="0">
              <a:solidFill>
                <a:sysClr val="windowText" lastClr="000000"/>
              </a:solidFill>
            </a:endParaRPr>
          </a:p>
          <a:p>
            <a:pPr lvl="1"/>
            <a:r>
              <a:rPr lang="pt-BR" sz="1600" dirty="0" err="1">
                <a:solidFill>
                  <a:sysClr val="windowText" lastClr="000000"/>
                </a:solidFill>
              </a:rPr>
              <a:t>Versionar</a:t>
            </a:r>
            <a:r>
              <a:rPr lang="pt-BR" sz="1600" dirty="0">
                <a:solidFill>
                  <a:sysClr val="windowText" lastClr="000000"/>
                </a:solidFill>
              </a:rPr>
              <a:t> modelo e documentar</a:t>
            </a:r>
          </a:p>
          <a:p>
            <a:pPr lvl="1"/>
            <a:r>
              <a:rPr lang="pt-BR" sz="1600" dirty="0">
                <a:solidFill>
                  <a:sysClr val="windowText" lastClr="000000"/>
                </a:solidFill>
              </a:rPr>
              <a:t>Caso já exista um </a:t>
            </a:r>
            <a:r>
              <a:rPr lang="pt-BR" sz="1600" dirty="0" err="1">
                <a:solidFill>
                  <a:sysClr val="windowText" lastClr="000000"/>
                </a:solidFill>
              </a:rPr>
              <a:t>baseline</a:t>
            </a:r>
            <a:r>
              <a:rPr lang="pt-BR" sz="1600" dirty="0">
                <a:solidFill>
                  <a:sysClr val="windowText" lastClr="000000"/>
                </a:solidFill>
              </a:rPr>
              <a:t>, criar novos modelos para bater o </a:t>
            </a:r>
            <a:r>
              <a:rPr lang="pt-BR" sz="1600" dirty="0" err="1">
                <a:solidFill>
                  <a:sysClr val="windowText" lastClr="000000"/>
                </a:solidFill>
              </a:rPr>
              <a:t>baseline</a:t>
            </a:r>
            <a:endParaRPr lang="pt-BR" sz="1600" dirty="0">
              <a:solidFill>
                <a:sysClr val="windowText" lastClr="000000"/>
              </a:solidFill>
            </a:endParaRPr>
          </a:p>
        </p:txBody>
      </p:sp>
    </p:spTree>
    <p:extLst>
      <p:ext uri="{BB962C8B-B14F-4D97-AF65-F5344CB8AC3E}">
        <p14:creationId xmlns:p14="http://schemas.microsoft.com/office/powerpoint/2010/main" val="19595124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4" name="Divisa 5">
            <a:extLst>
              <a:ext uri="{FF2B5EF4-FFF2-40B4-BE49-F238E27FC236}">
                <a16:creationId xmlns:a16="http://schemas.microsoft.com/office/drawing/2014/main" id="{09E59629-AD0A-486F-830A-A89877DDFD5B}"/>
              </a:ext>
            </a:extLst>
          </p:cNvPr>
          <p:cNvSpPr/>
          <p:nvPr/>
        </p:nvSpPr>
        <p:spPr>
          <a:xfrm>
            <a:off x="1240833" y="752683"/>
            <a:ext cx="2077948" cy="729469"/>
          </a:xfrm>
          <a:prstGeom prst="chevron">
            <a:avLst/>
          </a:prstGeom>
          <a:solidFill>
            <a:schemeClr val="bg1">
              <a:lumMod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t>Definição e entendimento do problema</a:t>
            </a:r>
          </a:p>
        </p:txBody>
      </p:sp>
      <p:sp>
        <p:nvSpPr>
          <p:cNvPr id="26" name="Divisa 6">
            <a:extLst>
              <a:ext uri="{FF2B5EF4-FFF2-40B4-BE49-F238E27FC236}">
                <a16:creationId xmlns:a16="http://schemas.microsoft.com/office/drawing/2014/main" id="{FEF49118-D4E3-49F5-A83A-08DAC7A70A0D}"/>
              </a:ext>
            </a:extLst>
          </p:cNvPr>
          <p:cNvSpPr/>
          <p:nvPr/>
        </p:nvSpPr>
        <p:spPr>
          <a:xfrm>
            <a:off x="2954905" y="752679"/>
            <a:ext cx="2077948" cy="729469"/>
          </a:xfrm>
          <a:prstGeom prst="chevron">
            <a:avLst/>
          </a:prstGeom>
          <a:solidFill>
            <a:schemeClr val="bg1">
              <a:lumMod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t>Aquisição e criação de dados</a:t>
            </a:r>
          </a:p>
        </p:txBody>
      </p:sp>
      <p:sp>
        <p:nvSpPr>
          <p:cNvPr id="27" name="Divisa 7">
            <a:extLst>
              <a:ext uri="{FF2B5EF4-FFF2-40B4-BE49-F238E27FC236}">
                <a16:creationId xmlns:a16="http://schemas.microsoft.com/office/drawing/2014/main" id="{9785BC10-48D7-4483-AD28-A7D09593C811}"/>
              </a:ext>
            </a:extLst>
          </p:cNvPr>
          <p:cNvSpPr/>
          <p:nvPr/>
        </p:nvSpPr>
        <p:spPr>
          <a:xfrm>
            <a:off x="4668977" y="752678"/>
            <a:ext cx="2077948" cy="729469"/>
          </a:xfrm>
          <a:prstGeom prst="chevron">
            <a:avLst/>
          </a:prstGeom>
          <a:solidFill>
            <a:schemeClr val="bg1">
              <a:lumMod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t>Experimentação</a:t>
            </a:r>
          </a:p>
        </p:txBody>
      </p:sp>
      <p:sp>
        <p:nvSpPr>
          <p:cNvPr id="29" name="Divisa 8">
            <a:extLst>
              <a:ext uri="{FF2B5EF4-FFF2-40B4-BE49-F238E27FC236}">
                <a16:creationId xmlns:a16="http://schemas.microsoft.com/office/drawing/2014/main" id="{C11805B6-9561-4565-85C0-6702C0840E26}"/>
              </a:ext>
            </a:extLst>
          </p:cNvPr>
          <p:cNvSpPr/>
          <p:nvPr/>
        </p:nvSpPr>
        <p:spPr>
          <a:xfrm>
            <a:off x="6382898" y="758407"/>
            <a:ext cx="2077948" cy="729469"/>
          </a:xfrm>
          <a:prstGeom prst="chevron">
            <a:avLst/>
          </a:prstGeom>
          <a:solidFill>
            <a:schemeClr val="bg1">
              <a:lumMod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t>Construção do Modelo</a:t>
            </a:r>
          </a:p>
        </p:txBody>
      </p:sp>
      <p:sp>
        <p:nvSpPr>
          <p:cNvPr id="30" name="Divisa 9">
            <a:extLst>
              <a:ext uri="{FF2B5EF4-FFF2-40B4-BE49-F238E27FC236}">
                <a16:creationId xmlns:a16="http://schemas.microsoft.com/office/drawing/2014/main" id="{E55FF142-8289-4CDB-BBD5-E5145CF52C5C}"/>
              </a:ext>
            </a:extLst>
          </p:cNvPr>
          <p:cNvSpPr/>
          <p:nvPr/>
        </p:nvSpPr>
        <p:spPr>
          <a:xfrm>
            <a:off x="8097121" y="759229"/>
            <a:ext cx="2077948" cy="729469"/>
          </a:xfrm>
          <a:prstGeom prst="chevron">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b="1" dirty="0"/>
              <a:t>Implantar </a:t>
            </a:r>
          </a:p>
        </p:txBody>
      </p:sp>
      <p:sp>
        <p:nvSpPr>
          <p:cNvPr id="32" name="Divisa 10">
            <a:extLst>
              <a:ext uri="{FF2B5EF4-FFF2-40B4-BE49-F238E27FC236}">
                <a16:creationId xmlns:a16="http://schemas.microsoft.com/office/drawing/2014/main" id="{9C2A83C8-7BDB-4EAA-A3FA-8B3B602EB171}"/>
              </a:ext>
            </a:extLst>
          </p:cNvPr>
          <p:cNvSpPr/>
          <p:nvPr/>
        </p:nvSpPr>
        <p:spPr>
          <a:xfrm>
            <a:off x="9811193" y="759229"/>
            <a:ext cx="2077948" cy="729469"/>
          </a:xfrm>
          <a:prstGeom prst="chevron">
            <a:avLst/>
          </a:prstGeom>
          <a:solidFill>
            <a:schemeClr val="bg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t>Monitoração e “</a:t>
            </a:r>
            <a:r>
              <a:rPr lang="pt-BR" sz="1200" dirty="0" err="1"/>
              <a:t>re-treino</a:t>
            </a:r>
            <a:r>
              <a:rPr lang="pt-BR" sz="1200" dirty="0"/>
              <a:t>”</a:t>
            </a:r>
          </a:p>
        </p:txBody>
      </p:sp>
      <p:sp>
        <p:nvSpPr>
          <p:cNvPr id="33" name="Retângulo 32">
            <a:extLst>
              <a:ext uri="{FF2B5EF4-FFF2-40B4-BE49-F238E27FC236}">
                <a16:creationId xmlns:a16="http://schemas.microsoft.com/office/drawing/2014/main" id="{F416D99D-D9B9-4CC4-9DAC-BF204C2FD62D}"/>
              </a:ext>
            </a:extLst>
          </p:cNvPr>
          <p:cNvSpPr/>
          <p:nvPr/>
        </p:nvSpPr>
        <p:spPr>
          <a:xfrm>
            <a:off x="1243934" y="1482146"/>
            <a:ext cx="10292391" cy="423817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solidFill>
                  <a:sysClr val="windowText" lastClr="000000"/>
                </a:solidFill>
              </a:rPr>
              <a:t>Validação</a:t>
            </a:r>
          </a:p>
          <a:p>
            <a:pPr lvl="1"/>
            <a:r>
              <a:rPr lang="pt-BR" sz="1600" dirty="0">
                <a:solidFill>
                  <a:sysClr val="windowText" lastClr="000000"/>
                </a:solidFill>
              </a:rPr>
              <a:t>Aplicar modelos em camada de testes</a:t>
            </a:r>
          </a:p>
          <a:p>
            <a:pPr lvl="1"/>
            <a:r>
              <a:rPr lang="pt-BR" sz="1600" dirty="0">
                <a:solidFill>
                  <a:sysClr val="windowText" lastClr="000000"/>
                </a:solidFill>
              </a:rPr>
              <a:t>Coletar métricas</a:t>
            </a:r>
          </a:p>
          <a:p>
            <a:pPr lvl="1"/>
            <a:r>
              <a:rPr lang="pt-BR" sz="1600" dirty="0">
                <a:solidFill>
                  <a:sysClr val="windowText" lastClr="000000"/>
                </a:solidFill>
              </a:rPr>
              <a:t>Comparar com critérios de sucesso</a:t>
            </a:r>
          </a:p>
          <a:p>
            <a:r>
              <a:rPr lang="pt-BR" sz="1600" b="1" dirty="0">
                <a:solidFill>
                  <a:sysClr val="windowText" lastClr="000000"/>
                </a:solidFill>
              </a:rPr>
              <a:t>Entregar</a:t>
            </a:r>
          </a:p>
          <a:p>
            <a:pPr lvl="1"/>
            <a:r>
              <a:rPr lang="pt-BR" sz="1600" dirty="0">
                <a:solidFill>
                  <a:sysClr val="windowText" lastClr="000000"/>
                </a:solidFill>
              </a:rPr>
              <a:t>Criar relatórios</a:t>
            </a:r>
          </a:p>
          <a:p>
            <a:pPr lvl="2"/>
            <a:r>
              <a:rPr lang="pt-BR" sz="1600" dirty="0">
                <a:solidFill>
                  <a:sysClr val="windowText" lastClr="000000"/>
                </a:solidFill>
              </a:rPr>
              <a:t>ou</a:t>
            </a:r>
          </a:p>
          <a:p>
            <a:pPr lvl="1"/>
            <a:r>
              <a:rPr lang="pt-BR" sz="1600" dirty="0">
                <a:solidFill>
                  <a:sysClr val="windowText" lastClr="000000"/>
                </a:solidFill>
              </a:rPr>
              <a:t>Criar pipelines de treinamento, inferência e extração de métricas</a:t>
            </a:r>
          </a:p>
          <a:p>
            <a:pPr lvl="1"/>
            <a:r>
              <a:rPr lang="pt-BR" sz="1600" dirty="0">
                <a:solidFill>
                  <a:sysClr val="windowText" lastClr="000000"/>
                </a:solidFill>
              </a:rPr>
              <a:t>Gerar o pacote do modelo (Código, binário, </a:t>
            </a:r>
            <a:r>
              <a:rPr lang="pt-BR" sz="1600" dirty="0" err="1">
                <a:solidFill>
                  <a:sysClr val="windowText" lastClr="000000"/>
                </a:solidFill>
              </a:rPr>
              <a:t>metadados</a:t>
            </a:r>
            <a:r>
              <a:rPr lang="pt-BR" sz="1600" dirty="0">
                <a:solidFill>
                  <a:sysClr val="windowText" lastClr="000000"/>
                </a:solidFill>
              </a:rPr>
              <a:t>, pipelines e métricas)</a:t>
            </a:r>
          </a:p>
          <a:p>
            <a:r>
              <a:rPr lang="pt-BR" sz="1600" b="1" dirty="0" err="1">
                <a:solidFill>
                  <a:sysClr val="windowText" lastClr="000000"/>
                </a:solidFill>
              </a:rPr>
              <a:t>Deploy</a:t>
            </a:r>
            <a:endParaRPr lang="pt-BR" sz="1600" b="1" dirty="0">
              <a:solidFill>
                <a:sysClr val="windowText" lastClr="000000"/>
              </a:solidFill>
            </a:endParaRPr>
          </a:p>
          <a:p>
            <a:pPr lvl="1"/>
            <a:r>
              <a:rPr lang="pt-BR" sz="1600" dirty="0">
                <a:solidFill>
                  <a:sysClr val="windowText" lastClr="000000"/>
                </a:solidFill>
              </a:rPr>
              <a:t>Carregar o pacote do modelo no ambiente</a:t>
            </a:r>
          </a:p>
          <a:p>
            <a:pPr lvl="1"/>
            <a:r>
              <a:rPr lang="pt-BR" sz="1600" dirty="0">
                <a:solidFill>
                  <a:sysClr val="windowText" lastClr="000000"/>
                </a:solidFill>
              </a:rPr>
              <a:t>Servir o modelo nos regimes online, batch ou streaming</a:t>
            </a:r>
          </a:p>
          <a:p>
            <a:pPr lvl="1"/>
            <a:r>
              <a:rPr lang="pt-BR" sz="1600" dirty="0">
                <a:solidFill>
                  <a:sysClr val="windowText" lastClr="000000"/>
                </a:solidFill>
              </a:rPr>
              <a:t>Notificar eventos de serviço</a:t>
            </a:r>
          </a:p>
          <a:p>
            <a:pPr lvl="1"/>
            <a:endParaRPr lang="pt-BR" sz="1600" dirty="0">
              <a:solidFill>
                <a:sysClr val="windowText" lastClr="000000"/>
              </a:solidFill>
            </a:endParaRPr>
          </a:p>
        </p:txBody>
      </p:sp>
    </p:spTree>
    <p:extLst>
      <p:ext uri="{BB962C8B-B14F-4D97-AF65-F5344CB8AC3E}">
        <p14:creationId xmlns:p14="http://schemas.microsoft.com/office/powerpoint/2010/main" val="4641686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4" name="Divisa 5">
            <a:extLst>
              <a:ext uri="{FF2B5EF4-FFF2-40B4-BE49-F238E27FC236}">
                <a16:creationId xmlns:a16="http://schemas.microsoft.com/office/drawing/2014/main" id="{09E59629-AD0A-486F-830A-A89877DDFD5B}"/>
              </a:ext>
            </a:extLst>
          </p:cNvPr>
          <p:cNvSpPr/>
          <p:nvPr/>
        </p:nvSpPr>
        <p:spPr>
          <a:xfrm>
            <a:off x="1240833" y="752683"/>
            <a:ext cx="2077948" cy="729469"/>
          </a:xfrm>
          <a:prstGeom prst="chevron">
            <a:avLst/>
          </a:prstGeom>
          <a:solidFill>
            <a:schemeClr val="bg1">
              <a:lumMod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t>Definição e entendimento do problema</a:t>
            </a:r>
          </a:p>
        </p:txBody>
      </p:sp>
      <p:sp>
        <p:nvSpPr>
          <p:cNvPr id="26" name="Divisa 6">
            <a:extLst>
              <a:ext uri="{FF2B5EF4-FFF2-40B4-BE49-F238E27FC236}">
                <a16:creationId xmlns:a16="http://schemas.microsoft.com/office/drawing/2014/main" id="{FEF49118-D4E3-49F5-A83A-08DAC7A70A0D}"/>
              </a:ext>
            </a:extLst>
          </p:cNvPr>
          <p:cNvSpPr/>
          <p:nvPr/>
        </p:nvSpPr>
        <p:spPr>
          <a:xfrm>
            <a:off x="2954905" y="752679"/>
            <a:ext cx="2077948" cy="729469"/>
          </a:xfrm>
          <a:prstGeom prst="chevron">
            <a:avLst/>
          </a:prstGeom>
          <a:solidFill>
            <a:schemeClr val="bg1">
              <a:lumMod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t>Aquisição e criação de dados</a:t>
            </a:r>
          </a:p>
        </p:txBody>
      </p:sp>
      <p:sp>
        <p:nvSpPr>
          <p:cNvPr id="27" name="Divisa 7">
            <a:extLst>
              <a:ext uri="{FF2B5EF4-FFF2-40B4-BE49-F238E27FC236}">
                <a16:creationId xmlns:a16="http://schemas.microsoft.com/office/drawing/2014/main" id="{9785BC10-48D7-4483-AD28-A7D09593C811}"/>
              </a:ext>
            </a:extLst>
          </p:cNvPr>
          <p:cNvSpPr/>
          <p:nvPr/>
        </p:nvSpPr>
        <p:spPr>
          <a:xfrm>
            <a:off x="4668977" y="752678"/>
            <a:ext cx="2077948" cy="729469"/>
          </a:xfrm>
          <a:prstGeom prst="chevron">
            <a:avLst/>
          </a:prstGeom>
          <a:solidFill>
            <a:schemeClr val="bg1">
              <a:lumMod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t>Experimentação</a:t>
            </a:r>
          </a:p>
        </p:txBody>
      </p:sp>
      <p:sp>
        <p:nvSpPr>
          <p:cNvPr id="29" name="Divisa 8">
            <a:extLst>
              <a:ext uri="{FF2B5EF4-FFF2-40B4-BE49-F238E27FC236}">
                <a16:creationId xmlns:a16="http://schemas.microsoft.com/office/drawing/2014/main" id="{C11805B6-9561-4565-85C0-6702C0840E26}"/>
              </a:ext>
            </a:extLst>
          </p:cNvPr>
          <p:cNvSpPr/>
          <p:nvPr/>
        </p:nvSpPr>
        <p:spPr>
          <a:xfrm>
            <a:off x="6382898" y="746133"/>
            <a:ext cx="2077948" cy="729469"/>
          </a:xfrm>
          <a:prstGeom prst="chevron">
            <a:avLst/>
          </a:prstGeom>
          <a:solidFill>
            <a:schemeClr val="bg1">
              <a:lumMod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t>Construção do Modelo</a:t>
            </a:r>
          </a:p>
        </p:txBody>
      </p:sp>
      <p:sp>
        <p:nvSpPr>
          <p:cNvPr id="30" name="Divisa 9">
            <a:extLst>
              <a:ext uri="{FF2B5EF4-FFF2-40B4-BE49-F238E27FC236}">
                <a16:creationId xmlns:a16="http://schemas.microsoft.com/office/drawing/2014/main" id="{E55FF142-8289-4CDB-BBD5-E5145CF52C5C}"/>
              </a:ext>
            </a:extLst>
          </p:cNvPr>
          <p:cNvSpPr/>
          <p:nvPr/>
        </p:nvSpPr>
        <p:spPr>
          <a:xfrm>
            <a:off x="8097121" y="759229"/>
            <a:ext cx="2077948" cy="729469"/>
          </a:xfrm>
          <a:prstGeom prst="chevron">
            <a:avLst/>
          </a:prstGeom>
          <a:solidFill>
            <a:schemeClr val="bg1">
              <a:lumMod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t>Implantar </a:t>
            </a:r>
          </a:p>
        </p:txBody>
      </p:sp>
      <p:sp>
        <p:nvSpPr>
          <p:cNvPr id="32" name="Divisa 10">
            <a:extLst>
              <a:ext uri="{FF2B5EF4-FFF2-40B4-BE49-F238E27FC236}">
                <a16:creationId xmlns:a16="http://schemas.microsoft.com/office/drawing/2014/main" id="{9C2A83C8-7BDB-4EAA-A3FA-8B3B602EB171}"/>
              </a:ext>
            </a:extLst>
          </p:cNvPr>
          <p:cNvSpPr/>
          <p:nvPr/>
        </p:nvSpPr>
        <p:spPr>
          <a:xfrm>
            <a:off x="9811193" y="759229"/>
            <a:ext cx="2077948" cy="729469"/>
          </a:xfrm>
          <a:prstGeom prst="chevron">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b="1" dirty="0"/>
              <a:t>Monitoração e “</a:t>
            </a:r>
            <a:r>
              <a:rPr lang="pt-BR" sz="1200" b="1" dirty="0" err="1"/>
              <a:t>re-treino</a:t>
            </a:r>
            <a:r>
              <a:rPr lang="pt-BR" sz="1200" b="1" dirty="0"/>
              <a:t>”</a:t>
            </a:r>
          </a:p>
        </p:txBody>
      </p:sp>
      <p:sp>
        <p:nvSpPr>
          <p:cNvPr id="33" name="Retângulo 32">
            <a:extLst>
              <a:ext uri="{FF2B5EF4-FFF2-40B4-BE49-F238E27FC236}">
                <a16:creationId xmlns:a16="http://schemas.microsoft.com/office/drawing/2014/main" id="{F416D99D-D9B9-4CC4-9DAC-BF204C2FD62D}"/>
              </a:ext>
            </a:extLst>
          </p:cNvPr>
          <p:cNvSpPr/>
          <p:nvPr/>
        </p:nvSpPr>
        <p:spPr>
          <a:xfrm>
            <a:off x="1243934" y="1482146"/>
            <a:ext cx="10292391" cy="423817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solidFill>
                  <a:schemeClr val="tx1"/>
                </a:solidFill>
              </a:rPr>
              <a:t>Monitoração e controle</a:t>
            </a:r>
          </a:p>
          <a:p>
            <a:pPr lvl="1"/>
            <a:r>
              <a:rPr lang="pt-BR" sz="1600" dirty="0" err="1">
                <a:solidFill>
                  <a:schemeClr val="tx1"/>
                </a:solidFill>
              </a:rPr>
              <a:t>Logar</a:t>
            </a:r>
            <a:r>
              <a:rPr lang="pt-BR" sz="1600" dirty="0">
                <a:solidFill>
                  <a:schemeClr val="tx1"/>
                </a:solidFill>
              </a:rPr>
              <a:t> informações sobre </a:t>
            </a:r>
            <a:r>
              <a:rPr lang="pt-BR" sz="1600" dirty="0" err="1">
                <a:solidFill>
                  <a:schemeClr val="tx1"/>
                </a:solidFill>
              </a:rPr>
              <a:t>liveness</a:t>
            </a:r>
            <a:r>
              <a:rPr lang="pt-BR" sz="1600" dirty="0">
                <a:solidFill>
                  <a:schemeClr val="tx1"/>
                </a:solidFill>
              </a:rPr>
              <a:t> e qualidade do modelo</a:t>
            </a:r>
          </a:p>
          <a:p>
            <a:pPr lvl="1"/>
            <a:r>
              <a:rPr lang="pt-BR" sz="1600" dirty="0">
                <a:solidFill>
                  <a:schemeClr val="tx1"/>
                </a:solidFill>
              </a:rPr>
              <a:t>Monitora qualidade do dado e resultado do modelo</a:t>
            </a:r>
          </a:p>
          <a:p>
            <a:pPr lvl="1"/>
            <a:r>
              <a:rPr lang="pt-BR" sz="1600" dirty="0">
                <a:solidFill>
                  <a:schemeClr val="tx1"/>
                </a:solidFill>
              </a:rPr>
              <a:t>Emite alertas de notificação</a:t>
            </a:r>
          </a:p>
          <a:p>
            <a:pPr lvl="1"/>
            <a:r>
              <a:rPr lang="pt-BR" sz="1600" dirty="0">
                <a:solidFill>
                  <a:schemeClr val="tx1"/>
                </a:solidFill>
              </a:rPr>
              <a:t>Controla o acesso ao modelo</a:t>
            </a:r>
          </a:p>
          <a:p>
            <a:pPr lvl="1"/>
            <a:r>
              <a:rPr lang="pt-BR" sz="1600" dirty="0">
                <a:solidFill>
                  <a:schemeClr val="tx1"/>
                </a:solidFill>
              </a:rPr>
              <a:t>Controla o consumo e precificação deste consumo</a:t>
            </a:r>
          </a:p>
          <a:p>
            <a:r>
              <a:rPr lang="pt-BR" sz="1600" b="1" dirty="0">
                <a:solidFill>
                  <a:schemeClr val="tx1"/>
                </a:solidFill>
              </a:rPr>
              <a:t>Consumo</a:t>
            </a:r>
          </a:p>
          <a:p>
            <a:pPr lvl="1"/>
            <a:r>
              <a:rPr lang="pt-BR" sz="1600" dirty="0">
                <a:solidFill>
                  <a:schemeClr val="tx1"/>
                </a:solidFill>
              </a:rPr>
              <a:t>Receber a entrega</a:t>
            </a:r>
          </a:p>
          <a:p>
            <a:pPr lvl="2"/>
            <a:r>
              <a:rPr lang="pt-BR" sz="1600" dirty="0">
                <a:solidFill>
                  <a:schemeClr val="tx1"/>
                </a:solidFill>
              </a:rPr>
              <a:t>ou</a:t>
            </a:r>
          </a:p>
          <a:p>
            <a:pPr lvl="1"/>
            <a:r>
              <a:rPr lang="pt-BR" sz="1600" dirty="0">
                <a:solidFill>
                  <a:schemeClr val="tx1"/>
                </a:solidFill>
              </a:rPr>
              <a:t>Modificar sistema para consumir o serviço/modelos</a:t>
            </a:r>
          </a:p>
        </p:txBody>
      </p:sp>
    </p:spTree>
    <p:extLst>
      <p:ext uri="{BB962C8B-B14F-4D97-AF65-F5344CB8AC3E}">
        <p14:creationId xmlns:p14="http://schemas.microsoft.com/office/powerpoint/2010/main" val="495922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pic>
        <p:nvPicPr>
          <p:cNvPr id="1026" name="Picture 2" descr="Como a lagarta se transforma em borboleta? | Super">
            <a:extLst>
              <a:ext uri="{FF2B5EF4-FFF2-40B4-BE49-F238E27FC236}">
                <a16:creationId xmlns:a16="http://schemas.microsoft.com/office/drawing/2014/main" id="{0A18F7AC-9096-6044-8C1F-84F1C917DD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07" t="20722" b="19528"/>
          <a:stretch/>
        </p:blipFill>
        <p:spPr bwMode="auto">
          <a:xfrm>
            <a:off x="2377056" y="1458718"/>
            <a:ext cx="7437888" cy="2454914"/>
          </a:xfrm>
          <a:prstGeom prst="rect">
            <a:avLst/>
          </a:prstGeom>
          <a:noFill/>
          <a:effectLst>
            <a:softEdge rad="0"/>
          </a:effectLst>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21857A1B-0EDF-44A5-819E-B4AEDCECB746}"/>
              </a:ext>
            </a:extLst>
          </p:cNvPr>
          <p:cNvSpPr txBox="1"/>
          <p:nvPr/>
        </p:nvSpPr>
        <p:spPr>
          <a:xfrm>
            <a:off x="4051209" y="3152001"/>
            <a:ext cx="4176143" cy="553998"/>
          </a:xfrm>
          <a:prstGeom prst="rect">
            <a:avLst/>
          </a:prstGeom>
          <a:noFill/>
        </p:spPr>
        <p:txBody>
          <a:bodyPr wrap="none" rtlCol="0">
            <a:spAutoFit/>
          </a:bodyPr>
          <a:lstStyle/>
          <a:p>
            <a:r>
              <a:rPr lang="pt-BR" sz="3000" dirty="0">
                <a:solidFill>
                  <a:schemeClr val="bg1"/>
                </a:solidFill>
              </a:rPr>
              <a:t>Jornada do Ciclo de Vida </a:t>
            </a:r>
          </a:p>
        </p:txBody>
      </p:sp>
    </p:spTree>
    <p:extLst>
      <p:ext uri="{BB962C8B-B14F-4D97-AF65-F5344CB8AC3E}">
        <p14:creationId xmlns:p14="http://schemas.microsoft.com/office/powerpoint/2010/main" val="16886121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9" name="Divisa 5">
            <a:extLst>
              <a:ext uri="{FF2B5EF4-FFF2-40B4-BE49-F238E27FC236}">
                <a16:creationId xmlns:a16="http://schemas.microsoft.com/office/drawing/2014/main" id="{0C187B1A-BCEC-4962-B79C-1F16983427FC}"/>
              </a:ext>
            </a:extLst>
          </p:cNvPr>
          <p:cNvSpPr/>
          <p:nvPr/>
        </p:nvSpPr>
        <p:spPr>
          <a:xfrm>
            <a:off x="-108259" y="1376402"/>
            <a:ext cx="1594923" cy="729469"/>
          </a:xfrm>
          <a:prstGeom prst="chevron">
            <a:avLst/>
          </a:prstGeom>
          <a:solidFill>
            <a:srgbClr val="CB3A1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b="1" dirty="0">
                <a:solidFill>
                  <a:schemeClr val="tx1">
                    <a:lumMod val="95000"/>
                    <a:lumOff val="5000"/>
                  </a:schemeClr>
                </a:solidFill>
              </a:rPr>
              <a:t>Nível 1</a:t>
            </a:r>
          </a:p>
        </p:txBody>
      </p:sp>
      <p:sp>
        <p:nvSpPr>
          <p:cNvPr id="10" name="Divisa 5">
            <a:extLst>
              <a:ext uri="{FF2B5EF4-FFF2-40B4-BE49-F238E27FC236}">
                <a16:creationId xmlns:a16="http://schemas.microsoft.com/office/drawing/2014/main" id="{9ED42BBD-DF77-48A8-B321-8D292DE14F6E}"/>
              </a:ext>
            </a:extLst>
          </p:cNvPr>
          <p:cNvSpPr/>
          <p:nvPr/>
        </p:nvSpPr>
        <p:spPr>
          <a:xfrm>
            <a:off x="1229908" y="1376403"/>
            <a:ext cx="1594923" cy="729469"/>
          </a:xfrm>
          <a:prstGeom prst="chevron">
            <a:avLst/>
          </a:prstGeom>
          <a:solidFill>
            <a:srgbClr val="FF33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b="1" dirty="0">
                <a:solidFill>
                  <a:schemeClr val="tx1">
                    <a:lumMod val="95000"/>
                    <a:lumOff val="5000"/>
                  </a:schemeClr>
                </a:solidFill>
              </a:rPr>
              <a:t>Nível 2</a:t>
            </a:r>
          </a:p>
        </p:txBody>
      </p:sp>
      <p:sp>
        <p:nvSpPr>
          <p:cNvPr id="11" name="Divisa 5">
            <a:extLst>
              <a:ext uri="{FF2B5EF4-FFF2-40B4-BE49-F238E27FC236}">
                <a16:creationId xmlns:a16="http://schemas.microsoft.com/office/drawing/2014/main" id="{62F7CB3C-F1DC-4408-B39A-649601E09FD7}"/>
              </a:ext>
            </a:extLst>
          </p:cNvPr>
          <p:cNvSpPr/>
          <p:nvPr/>
        </p:nvSpPr>
        <p:spPr>
          <a:xfrm>
            <a:off x="2568075" y="1376403"/>
            <a:ext cx="1594923" cy="729469"/>
          </a:xfrm>
          <a:prstGeom prst="chevron">
            <a:avLst/>
          </a:prstGeom>
          <a:solidFill>
            <a:srgbClr val="FA584C"/>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b="1" dirty="0">
                <a:solidFill>
                  <a:schemeClr val="tx1">
                    <a:lumMod val="95000"/>
                    <a:lumOff val="5000"/>
                  </a:schemeClr>
                </a:solidFill>
              </a:rPr>
              <a:t>Nível3</a:t>
            </a:r>
          </a:p>
        </p:txBody>
      </p:sp>
      <p:sp>
        <p:nvSpPr>
          <p:cNvPr id="12" name="Divisa 5">
            <a:extLst>
              <a:ext uri="{FF2B5EF4-FFF2-40B4-BE49-F238E27FC236}">
                <a16:creationId xmlns:a16="http://schemas.microsoft.com/office/drawing/2014/main" id="{3880F3DC-8163-481F-B3E4-3A82DB6580CB}"/>
              </a:ext>
            </a:extLst>
          </p:cNvPr>
          <p:cNvSpPr/>
          <p:nvPr/>
        </p:nvSpPr>
        <p:spPr>
          <a:xfrm>
            <a:off x="3906242" y="1376403"/>
            <a:ext cx="1594923" cy="729469"/>
          </a:xfrm>
          <a:prstGeom prst="chevron">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b="1" dirty="0">
                <a:solidFill>
                  <a:schemeClr val="tx1">
                    <a:lumMod val="95000"/>
                    <a:lumOff val="5000"/>
                  </a:schemeClr>
                </a:solidFill>
              </a:rPr>
              <a:t>Nível 4</a:t>
            </a:r>
          </a:p>
        </p:txBody>
      </p:sp>
      <p:sp>
        <p:nvSpPr>
          <p:cNvPr id="13" name="Divisa 5">
            <a:extLst>
              <a:ext uri="{FF2B5EF4-FFF2-40B4-BE49-F238E27FC236}">
                <a16:creationId xmlns:a16="http://schemas.microsoft.com/office/drawing/2014/main" id="{ADE34A20-7CFF-43A0-841A-05008F48E936}"/>
              </a:ext>
            </a:extLst>
          </p:cNvPr>
          <p:cNvSpPr/>
          <p:nvPr/>
        </p:nvSpPr>
        <p:spPr>
          <a:xfrm>
            <a:off x="5244409" y="1376403"/>
            <a:ext cx="1594923" cy="729469"/>
          </a:xfrm>
          <a:prstGeom prst="chevron">
            <a:avLst/>
          </a:prstGeom>
          <a:solidFill>
            <a:srgbClr val="FFC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b="1" dirty="0">
                <a:solidFill>
                  <a:schemeClr val="tx1">
                    <a:lumMod val="95000"/>
                    <a:lumOff val="5000"/>
                  </a:schemeClr>
                </a:solidFill>
              </a:rPr>
              <a:t>Nível 5</a:t>
            </a:r>
          </a:p>
        </p:txBody>
      </p:sp>
      <p:sp>
        <p:nvSpPr>
          <p:cNvPr id="14" name="Divisa 5">
            <a:extLst>
              <a:ext uri="{FF2B5EF4-FFF2-40B4-BE49-F238E27FC236}">
                <a16:creationId xmlns:a16="http://schemas.microsoft.com/office/drawing/2014/main" id="{74460D0E-D0D9-459B-A592-BA18553A76D5}"/>
              </a:ext>
            </a:extLst>
          </p:cNvPr>
          <p:cNvSpPr/>
          <p:nvPr/>
        </p:nvSpPr>
        <p:spPr>
          <a:xfrm>
            <a:off x="6582576" y="1376403"/>
            <a:ext cx="1594923" cy="729469"/>
          </a:xfrm>
          <a:prstGeom prst="chevron">
            <a:avLst/>
          </a:prstGeom>
          <a:solidFill>
            <a:srgbClr val="FFFF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b="1" dirty="0">
                <a:solidFill>
                  <a:schemeClr val="tx1">
                    <a:lumMod val="95000"/>
                    <a:lumOff val="5000"/>
                  </a:schemeClr>
                </a:solidFill>
              </a:rPr>
              <a:t>Nível 6</a:t>
            </a:r>
          </a:p>
        </p:txBody>
      </p:sp>
      <p:sp>
        <p:nvSpPr>
          <p:cNvPr id="15" name="Divisa 5">
            <a:extLst>
              <a:ext uri="{FF2B5EF4-FFF2-40B4-BE49-F238E27FC236}">
                <a16:creationId xmlns:a16="http://schemas.microsoft.com/office/drawing/2014/main" id="{E4A1ED37-6FD8-4816-9EBC-3531356B6F62}"/>
              </a:ext>
            </a:extLst>
          </p:cNvPr>
          <p:cNvSpPr/>
          <p:nvPr/>
        </p:nvSpPr>
        <p:spPr>
          <a:xfrm>
            <a:off x="7920743" y="1376403"/>
            <a:ext cx="1594923" cy="729469"/>
          </a:xfrm>
          <a:prstGeom prst="chevron">
            <a:avLst/>
          </a:prstGeom>
          <a:solidFill>
            <a:schemeClr val="accent6">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b="1" dirty="0">
                <a:solidFill>
                  <a:schemeClr val="tx1">
                    <a:lumMod val="95000"/>
                    <a:lumOff val="5000"/>
                  </a:schemeClr>
                </a:solidFill>
              </a:rPr>
              <a:t>Nível 7</a:t>
            </a:r>
          </a:p>
        </p:txBody>
      </p:sp>
      <p:sp>
        <p:nvSpPr>
          <p:cNvPr id="16" name="Divisa 5">
            <a:extLst>
              <a:ext uri="{FF2B5EF4-FFF2-40B4-BE49-F238E27FC236}">
                <a16:creationId xmlns:a16="http://schemas.microsoft.com/office/drawing/2014/main" id="{039F981D-63C6-4EF1-B5BD-164ACF8F7513}"/>
              </a:ext>
            </a:extLst>
          </p:cNvPr>
          <p:cNvSpPr/>
          <p:nvPr/>
        </p:nvSpPr>
        <p:spPr>
          <a:xfrm>
            <a:off x="9258910" y="1376403"/>
            <a:ext cx="1594923" cy="729469"/>
          </a:xfrm>
          <a:prstGeom prst="chevron">
            <a:avLst/>
          </a:prstGeom>
          <a:solidFill>
            <a:schemeClr val="accent6">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b="1" dirty="0">
                <a:solidFill>
                  <a:schemeClr val="tx1">
                    <a:lumMod val="95000"/>
                    <a:lumOff val="5000"/>
                  </a:schemeClr>
                </a:solidFill>
              </a:rPr>
              <a:t>Nível 8</a:t>
            </a:r>
          </a:p>
        </p:txBody>
      </p:sp>
      <p:sp>
        <p:nvSpPr>
          <p:cNvPr id="17" name="Divisa 5">
            <a:extLst>
              <a:ext uri="{FF2B5EF4-FFF2-40B4-BE49-F238E27FC236}">
                <a16:creationId xmlns:a16="http://schemas.microsoft.com/office/drawing/2014/main" id="{D707C563-240E-456A-9DC4-2F2EC07BC834}"/>
              </a:ext>
            </a:extLst>
          </p:cNvPr>
          <p:cNvSpPr/>
          <p:nvPr/>
        </p:nvSpPr>
        <p:spPr>
          <a:xfrm>
            <a:off x="10597077" y="1376403"/>
            <a:ext cx="1594923" cy="729469"/>
          </a:xfrm>
          <a:prstGeom prst="chevron">
            <a:avLst/>
          </a:prstGeom>
          <a:solidFill>
            <a:schemeClr val="accent6">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b="1" dirty="0">
                <a:solidFill>
                  <a:schemeClr val="tx1">
                    <a:lumMod val="95000"/>
                    <a:lumOff val="5000"/>
                  </a:schemeClr>
                </a:solidFill>
              </a:rPr>
              <a:t>Nível 9</a:t>
            </a:r>
          </a:p>
        </p:txBody>
      </p:sp>
      <p:sp>
        <p:nvSpPr>
          <p:cNvPr id="18" name="Retângulo 17">
            <a:extLst>
              <a:ext uri="{FF2B5EF4-FFF2-40B4-BE49-F238E27FC236}">
                <a16:creationId xmlns:a16="http://schemas.microsoft.com/office/drawing/2014/main" id="{31EA77D3-5A9D-4C3A-A56F-1B580A25563E}"/>
              </a:ext>
            </a:extLst>
          </p:cNvPr>
          <p:cNvSpPr/>
          <p:nvPr/>
        </p:nvSpPr>
        <p:spPr>
          <a:xfrm>
            <a:off x="19729" y="2097920"/>
            <a:ext cx="1036983" cy="3648654"/>
          </a:xfrm>
          <a:prstGeom prst="rect">
            <a:avLst/>
          </a:prstGeom>
          <a:solidFill>
            <a:schemeClr val="bg1"/>
          </a:solidFill>
          <a:ln w="63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pt-BR" sz="1400" dirty="0">
                <a:solidFill>
                  <a:sysClr val="windowText" lastClr="000000"/>
                </a:solidFill>
              </a:rPr>
              <a:t>Princípios básicos observados e relatados </a:t>
            </a:r>
          </a:p>
        </p:txBody>
      </p:sp>
      <p:sp>
        <p:nvSpPr>
          <p:cNvPr id="20" name="Retângulo 19">
            <a:extLst>
              <a:ext uri="{FF2B5EF4-FFF2-40B4-BE49-F238E27FC236}">
                <a16:creationId xmlns:a16="http://schemas.microsoft.com/office/drawing/2014/main" id="{43AD99F4-F1C7-47CE-AD42-7E734026DD1C}"/>
              </a:ext>
            </a:extLst>
          </p:cNvPr>
          <p:cNvSpPr/>
          <p:nvPr/>
        </p:nvSpPr>
        <p:spPr>
          <a:xfrm>
            <a:off x="1207897" y="2105871"/>
            <a:ext cx="1284287" cy="3648654"/>
          </a:xfrm>
          <a:prstGeom prst="rect">
            <a:avLst/>
          </a:prstGeom>
          <a:solidFill>
            <a:schemeClr val="bg1"/>
          </a:solidFill>
          <a:ln w="63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pt-BR" sz="1400" dirty="0">
                <a:solidFill>
                  <a:sysClr val="windowText" lastClr="000000"/>
                </a:solidFill>
              </a:rPr>
              <a:t>Conceitos de tecnologia e/ou aplicação formulada</a:t>
            </a:r>
          </a:p>
        </p:txBody>
      </p:sp>
      <p:sp>
        <p:nvSpPr>
          <p:cNvPr id="21" name="Retângulo 20">
            <a:extLst>
              <a:ext uri="{FF2B5EF4-FFF2-40B4-BE49-F238E27FC236}">
                <a16:creationId xmlns:a16="http://schemas.microsoft.com/office/drawing/2014/main" id="{8076C7F0-A670-4D0A-82A8-76D0AE47FF1D}"/>
              </a:ext>
            </a:extLst>
          </p:cNvPr>
          <p:cNvSpPr/>
          <p:nvPr/>
        </p:nvSpPr>
        <p:spPr>
          <a:xfrm>
            <a:off x="2561149" y="2105871"/>
            <a:ext cx="1224195" cy="3648654"/>
          </a:xfrm>
          <a:prstGeom prst="rect">
            <a:avLst/>
          </a:prstGeom>
          <a:solidFill>
            <a:schemeClr val="bg1"/>
          </a:solidFill>
          <a:ln w="63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pt-BR" sz="1400" dirty="0">
                <a:solidFill>
                  <a:sysClr val="windowText" lastClr="000000"/>
                </a:solidFill>
              </a:rPr>
              <a:t>Função Critica Analítica e experimental e/ou prova característica de conceito</a:t>
            </a:r>
          </a:p>
        </p:txBody>
      </p:sp>
      <p:sp>
        <p:nvSpPr>
          <p:cNvPr id="22" name="Retângulo 21">
            <a:extLst>
              <a:ext uri="{FF2B5EF4-FFF2-40B4-BE49-F238E27FC236}">
                <a16:creationId xmlns:a16="http://schemas.microsoft.com/office/drawing/2014/main" id="{78D74583-F789-4BDE-859A-5D4D5E5EF392}"/>
              </a:ext>
            </a:extLst>
          </p:cNvPr>
          <p:cNvSpPr/>
          <p:nvPr/>
        </p:nvSpPr>
        <p:spPr>
          <a:xfrm>
            <a:off x="3906943" y="2105871"/>
            <a:ext cx="1224194" cy="3648654"/>
          </a:xfrm>
          <a:prstGeom prst="rect">
            <a:avLst/>
          </a:prstGeom>
          <a:solidFill>
            <a:schemeClr val="bg1"/>
          </a:solidFill>
          <a:ln w="63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pt-BR" sz="1400" dirty="0">
                <a:solidFill>
                  <a:sysClr val="windowText" lastClr="000000"/>
                </a:solidFill>
              </a:rPr>
              <a:t>Validação de componentes e/ou sistemas em ambientes laboratorial </a:t>
            </a:r>
          </a:p>
        </p:txBody>
      </p:sp>
      <p:sp>
        <p:nvSpPr>
          <p:cNvPr id="23" name="Retângulo 22">
            <a:extLst>
              <a:ext uri="{FF2B5EF4-FFF2-40B4-BE49-F238E27FC236}">
                <a16:creationId xmlns:a16="http://schemas.microsoft.com/office/drawing/2014/main" id="{E060FDC4-E016-4EBF-981A-75E1CF01B33D}"/>
              </a:ext>
            </a:extLst>
          </p:cNvPr>
          <p:cNvSpPr/>
          <p:nvPr/>
        </p:nvSpPr>
        <p:spPr>
          <a:xfrm>
            <a:off x="5268096" y="2105871"/>
            <a:ext cx="1167787" cy="3648654"/>
          </a:xfrm>
          <a:prstGeom prst="rect">
            <a:avLst/>
          </a:prstGeom>
          <a:solidFill>
            <a:schemeClr val="bg1"/>
          </a:solidFill>
          <a:ln w="63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pt-BR" sz="1400" dirty="0">
                <a:solidFill>
                  <a:sysClr val="windowText" lastClr="000000"/>
                </a:solidFill>
              </a:rPr>
              <a:t>Validação de sistema semelhante em ambiente relevante</a:t>
            </a:r>
          </a:p>
        </p:txBody>
      </p:sp>
      <p:sp>
        <p:nvSpPr>
          <p:cNvPr id="25" name="Retângulo 24">
            <a:extLst>
              <a:ext uri="{FF2B5EF4-FFF2-40B4-BE49-F238E27FC236}">
                <a16:creationId xmlns:a16="http://schemas.microsoft.com/office/drawing/2014/main" id="{3FABA185-A3B1-4AF2-AA2C-640C398484EF}"/>
              </a:ext>
            </a:extLst>
          </p:cNvPr>
          <p:cNvSpPr/>
          <p:nvPr/>
        </p:nvSpPr>
        <p:spPr>
          <a:xfrm>
            <a:off x="6582576" y="2113822"/>
            <a:ext cx="1197352" cy="3648654"/>
          </a:xfrm>
          <a:prstGeom prst="rect">
            <a:avLst/>
          </a:prstGeom>
          <a:solidFill>
            <a:schemeClr val="bg1"/>
          </a:solidFill>
          <a:ln w="63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pt-BR" sz="1400" dirty="0">
                <a:solidFill>
                  <a:sysClr val="windowText" lastClr="000000"/>
                </a:solidFill>
              </a:rPr>
              <a:t>Os componentes tecnológicos são integrados de modo que a configuração do sistema é semelhante á aplicação final em quase todos os aspectos</a:t>
            </a:r>
          </a:p>
        </p:txBody>
      </p:sp>
      <p:sp>
        <p:nvSpPr>
          <p:cNvPr id="28" name="Retângulo 27">
            <a:extLst>
              <a:ext uri="{FF2B5EF4-FFF2-40B4-BE49-F238E27FC236}">
                <a16:creationId xmlns:a16="http://schemas.microsoft.com/office/drawing/2014/main" id="{D8CB89BD-83DF-479C-9276-D9ED5BFF91E5}"/>
              </a:ext>
            </a:extLst>
          </p:cNvPr>
          <p:cNvSpPr/>
          <p:nvPr/>
        </p:nvSpPr>
        <p:spPr>
          <a:xfrm>
            <a:off x="7920743" y="2105871"/>
            <a:ext cx="1197352" cy="3648654"/>
          </a:xfrm>
          <a:prstGeom prst="rect">
            <a:avLst/>
          </a:prstGeom>
          <a:solidFill>
            <a:schemeClr val="bg1"/>
          </a:solidFill>
          <a:ln w="63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pt-BR" sz="1400" dirty="0">
                <a:solidFill>
                  <a:sysClr val="windowText" lastClr="000000"/>
                </a:solidFill>
              </a:rPr>
              <a:t>Um sistema similar de grande escala (protótipo) demostrado num ambiente relevante</a:t>
            </a:r>
          </a:p>
        </p:txBody>
      </p:sp>
      <p:sp>
        <p:nvSpPr>
          <p:cNvPr id="31" name="Retângulo 30">
            <a:extLst>
              <a:ext uri="{FF2B5EF4-FFF2-40B4-BE49-F238E27FC236}">
                <a16:creationId xmlns:a16="http://schemas.microsoft.com/office/drawing/2014/main" id="{3CAB2AB0-B672-4880-9D90-BE20D7AFDCDD}"/>
              </a:ext>
            </a:extLst>
          </p:cNvPr>
          <p:cNvSpPr/>
          <p:nvPr/>
        </p:nvSpPr>
        <p:spPr>
          <a:xfrm>
            <a:off x="9269281" y="2105871"/>
            <a:ext cx="1197352" cy="3648654"/>
          </a:xfrm>
          <a:prstGeom prst="rect">
            <a:avLst/>
          </a:prstGeom>
          <a:solidFill>
            <a:schemeClr val="bg1"/>
          </a:solidFill>
          <a:ln w="63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pt-BR" sz="1400" dirty="0">
                <a:solidFill>
                  <a:sysClr val="windowText" lastClr="000000"/>
                </a:solidFill>
              </a:rPr>
              <a:t>Sistema real completo e qualificado por meio de teste e demonstração</a:t>
            </a:r>
          </a:p>
        </p:txBody>
      </p:sp>
      <p:sp>
        <p:nvSpPr>
          <p:cNvPr id="34" name="Retângulo 33">
            <a:extLst>
              <a:ext uri="{FF2B5EF4-FFF2-40B4-BE49-F238E27FC236}">
                <a16:creationId xmlns:a16="http://schemas.microsoft.com/office/drawing/2014/main" id="{D49F6507-0A06-45E5-8405-D263A8B5721D}"/>
              </a:ext>
            </a:extLst>
          </p:cNvPr>
          <p:cNvSpPr/>
          <p:nvPr/>
        </p:nvSpPr>
        <p:spPr>
          <a:xfrm>
            <a:off x="10604357" y="2105871"/>
            <a:ext cx="1216567" cy="3648654"/>
          </a:xfrm>
          <a:prstGeom prst="rect">
            <a:avLst/>
          </a:prstGeom>
          <a:solidFill>
            <a:schemeClr val="bg1"/>
          </a:solidFill>
          <a:ln w="63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pt-BR" sz="1400" dirty="0">
                <a:solidFill>
                  <a:sysClr val="windowText" lastClr="000000"/>
                </a:solidFill>
              </a:rPr>
              <a:t>Sistema real operado em toda a gama de condições esperada</a:t>
            </a:r>
          </a:p>
        </p:txBody>
      </p:sp>
      <p:sp>
        <p:nvSpPr>
          <p:cNvPr id="46" name="CaixaDeTexto 45">
            <a:extLst>
              <a:ext uri="{FF2B5EF4-FFF2-40B4-BE49-F238E27FC236}">
                <a16:creationId xmlns:a16="http://schemas.microsoft.com/office/drawing/2014/main" id="{0DE13996-0143-45F1-A73E-4FD7402A59AD}"/>
              </a:ext>
            </a:extLst>
          </p:cNvPr>
          <p:cNvSpPr txBox="1"/>
          <p:nvPr/>
        </p:nvSpPr>
        <p:spPr>
          <a:xfrm>
            <a:off x="19729" y="5885671"/>
            <a:ext cx="6172200" cy="276999"/>
          </a:xfrm>
          <a:prstGeom prst="rect">
            <a:avLst/>
          </a:prstGeom>
          <a:noFill/>
        </p:spPr>
        <p:txBody>
          <a:bodyPr wrap="square">
            <a:spAutoFit/>
          </a:bodyPr>
          <a:lstStyle/>
          <a:p>
            <a:r>
              <a:rPr lang="pt-BR" sz="1200" b="1" dirty="0"/>
              <a:t>Fonte: https://universitec.ufpa.br/vitrine-tecnologica/</a:t>
            </a:r>
          </a:p>
        </p:txBody>
      </p:sp>
      <p:sp>
        <p:nvSpPr>
          <p:cNvPr id="24" name="CaixaDeTexto 23">
            <a:extLst>
              <a:ext uri="{FF2B5EF4-FFF2-40B4-BE49-F238E27FC236}">
                <a16:creationId xmlns:a16="http://schemas.microsoft.com/office/drawing/2014/main" id="{D4BA2726-3FA5-4839-B64F-35F0525FBDD6}"/>
              </a:ext>
            </a:extLst>
          </p:cNvPr>
          <p:cNvSpPr txBox="1"/>
          <p:nvPr/>
        </p:nvSpPr>
        <p:spPr>
          <a:xfrm>
            <a:off x="70880" y="607092"/>
            <a:ext cx="3876639" cy="420564"/>
          </a:xfrm>
          <a:prstGeom prst="rect">
            <a:avLst/>
          </a:prstGeom>
          <a:noFill/>
        </p:spPr>
        <p:txBody>
          <a:bodyPr wrap="none" rtlCol="0">
            <a:spAutoFit/>
          </a:bodyPr>
          <a:lstStyle/>
          <a:p>
            <a:r>
              <a:rPr lang="pt-BR" sz="2133" dirty="0"/>
              <a:t>Nível de Maturidade Tecnológica </a:t>
            </a:r>
          </a:p>
        </p:txBody>
      </p:sp>
    </p:spTree>
    <p:extLst>
      <p:ext uri="{BB962C8B-B14F-4D97-AF65-F5344CB8AC3E}">
        <p14:creationId xmlns:p14="http://schemas.microsoft.com/office/powerpoint/2010/main" val="31535003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pic>
        <p:nvPicPr>
          <p:cNvPr id="30" name="Picture 2">
            <a:extLst>
              <a:ext uri="{FF2B5EF4-FFF2-40B4-BE49-F238E27FC236}">
                <a16:creationId xmlns:a16="http://schemas.microsoft.com/office/drawing/2014/main" id="{2F74C570-81C6-4F0D-8A59-E4F2151C5D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118" y="1371634"/>
            <a:ext cx="7315082" cy="4114732"/>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2DFC0302-23BC-479B-A5BD-6E03B2FAE784}"/>
              </a:ext>
            </a:extLst>
          </p:cNvPr>
          <p:cNvSpPr txBox="1"/>
          <p:nvPr/>
        </p:nvSpPr>
        <p:spPr>
          <a:xfrm>
            <a:off x="70880" y="607092"/>
            <a:ext cx="2574616" cy="420564"/>
          </a:xfrm>
          <a:prstGeom prst="rect">
            <a:avLst/>
          </a:prstGeom>
          <a:noFill/>
        </p:spPr>
        <p:txBody>
          <a:bodyPr wrap="none" rtlCol="0">
            <a:spAutoFit/>
          </a:bodyPr>
          <a:lstStyle/>
          <a:p>
            <a:r>
              <a:rPr lang="pt-BR" sz="2133" dirty="0"/>
              <a:t>Esteira de </a:t>
            </a:r>
            <a:r>
              <a:rPr lang="pt-BR" sz="2133" dirty="0" err="1"/>
              <a:t>Devsecops</a:t>
            </a:r>
            <a:r>
              <a:rPr lang="pt-BR" sz="2133" dirty="0"/>
              <a:t> </a:t>
            </a:r>
          </a:p>
        </p:txBody>
      </p:sp>
    </p:spTree>
    <p:extLst>
      <p:ext uri="{BB962C8B-B14F-4D97-AF65-F5344CB8AC3E}">
        <p14:creationId xmlns:p14="http://schemas.microsoft.com/office/powerpoint/2010/main" val="13494253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pic>
        <p:nvPicPr>
          <p:cNvPr id="5" name="Google Shape;48;gea586a5641_0_10" descr="Cronômetro">
            <a:extLst>
              <a:ext uri="{FF2B5EF4-FFF2-40B4-BE49-F238E27FC236}">
                <a16:creationId xmlns:a16="http://schemas.microsoft.com/office/drawing/2014/main" id="{AE929430-4A36-49D6-ABBD-560546F189E1}"/>
              </a:ext>
            </a:extLst>
          </p:cNvPr>
          <p:cNvPicPr preferRelativeResize="0"/>
          <p:nvPr/>
        </p:nvPicPr>
        <p:blipFill rotWithShape="1">
          <a:blip r:embed="rId3">
            <a:alphaModFix/>
          </a:blip>
          <a:srcRect/>
          <a:stretch/>
        </p:blipFill>
        <p:spPr>
          <a:xfrm>
            <a:off x="6419330" y="1598976"/>
            <a:ext cx="770400" cy="770400"/>
          </a:xfrm>
          <a:prstGeom prst="rect">
            <a:avLst/>
          </a:prstGeom>
          <a:noFill/>
          <a:ln>
            <a:noFill/>
          </a:ln>
        </p:spPr>
      </p:pic>
      <p:pic>
        <p:nvPicPr>
          <p:cNvPr id="6" name="Google Shape;49;gea586a5641_0_10" descr="Sirene">
            <a:extLst>
              <a:ext uri="{FF2B5EF4-FFF2-40B4-BE49-F238E27FC236}">
                <a16:creationId xmlns:a16="http://schemas.microsoft.com/office/drawing/2014/main" id="{D64927D8-43D9-438D-A332-F22B42B551EC}"/>
              </a:ext>
            </a:extLst>
          </p:cNvPr>
          <p:cNvPicPr preferRelativeResize="0"/>
          <p:nvPr/>
        </p:nvPicPr>
        <p:blipFill rotWithShape="1">
          <a:blip r:embed="rId4">
            <a:alphaModFix/>
          </a:blip>
          <a:srcRect/>
          <a:stretch/>
        </p:blipFill>
        <p:spPr>
          <a:xfrm>
            <a:off x="6419330" y="2656387"/>
            <a:ext cx="770400" cy="770400"/>
          </a:xfrm>
          <a:prstGeom prst="rect">
            <a:avLst/>
          </a:prstGeom>
          <a:noFill/>
          <a:ln>
            <a:noFill/>
          </a:ln>
        </p:spPr>
      </p:pic>
      <p:pic>
        <p:nvPicPr>
          <p:cNvPr id="3" name="Gráfico 2" descr="Tabela">
            <a:extLst>
              <a:ext uri="{FF2B5EF4-FFF2-40B4-BE49-F238E27FC236}">
                <a16:creationId xmlns:a16="http://schemas.microsoft.com/office/drawing/2014/main" id="{327F0765-4082-4A56-9FA6-D7F03896A4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19330" y="540433"/>
            <a:ext cx="771532" cy="771532"/>
          </a:xfrm>
          <a:prstGeom prst="rect">
            <a:avLst/>
          </a:prstGeom>
        </p:spPr>
      </p:pic>
      <p:pic>
        <p:nvPicPr>
          <p:cNvPr id="12" name="Gráfico 11" descr="Compartilhar com uma pessoa">
            <a:extLst>
              <a:ext uri="{FF2B5EF4-FFF2-40B4-BE49-F238E27FC236}">
                <a16:creationId xmlns:a16="http://schemas.microsoft.com/office/drawing/2014/main" id="{90C7110B-D4DB-4835-BE76-03629C829C7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19330" y="4771209"/>
            <a:ext cx="770400" cy="770400"/>
          </a:xfrm>
          <a:prstGeom prst="rect">
            <a:avLst/>
          </a:prstGeom>
        </p:spPr>
      </p:pic>
      <p:sp>
        <p:nvSpPr>
          <p:cNvPr id="16" name="CaixaDeTexto 15">
            <a:extLst>
              <a:ext uri="{FF2B5EF4-FFF2-40B4-BE49-F238E27FC236}">
                <a16:creationId xmlns:a16="http://schemas.microsoft.com/office/drawing/2014/main" id="{E8E32615-E86B-4A99-BE0F-5CFBEDD0F772}"/>
              </a:ext>
            </a:extLst>
          </p:cNvPr>
          <p:cNvSpPr txBox="1"/>
          <p:nvPr/>
        </p:nvSpPr>
        <p:spPr>
          <a:xfrm>
            <a:off x="7393172" y="715917"/>
            <a:ext cx="546945" cy="420564"/>
          </a:xfrm>
          <a:prstGeom prst="rect">
            <a:avLst/>
          </a:prstGeom>
          <a:noFill/>
        </p:spPr>
        <p:txBody>
          <a:bodyPr wrap="square" rtlCol="0">
            <a:spAutoFit/>
          </a:bodyPr>
          <a:lstStyle/>
          <a:p>
            <a:r>
              <a:rPr lang="pt-BR" sz="2133" dirty="0"/>
              <a:t>Dia</a:t>
            </a:r>
          </a:p>
        </p:txBody>
      </p:sp>
      <p:sp>
        <p:nvSpPr>
          <p:cNvPr id="17" name="CaixaDeTexto 16">
            <a:extLst>
              <a:ext uri="{FF2B5EF4-FFF2-40B4-BE49-F238E27FC236}">
                <a16:creationId xmlns:a16="http://schemas.microsoft.com/office/drawing/2014/main" id="{E7D50F87-517A-4886-94F2-687F13EE3415}"/>
              </a:ext>
            </a:extLst>
          </p:cNvPr>
          <p:cNvSpPr txBox="1"/>
          <p:nvPr/>
        </p:nvSpPr>
        <p:spPr>
          <a:xfrm>
            <a:off x="7393172" y="1758556"/>
            <a:ext cx="719299" cy="420564"/>
          </a:xfrm>
          <a:prstGeom prst="rect">
            <a:avLst/>
          </a:prstGeom>
          <a:noFill/>
        </p:spPr>
        <p:txBody>
          <a:bodyPr wrap="none" rtlCol="0">
            <a:spAutoFit/>
          </a:bodyPr>
          <a:lstStyle/>
          <a:p>
            <a:r>
              <a:rPr lang="pt-BR" sz="2133" dirty="0"/>
              <a:t>Hora</a:t>
            </a:r>
          </a:p>
        </p:txBody>
      </p:sp>
      <p:sp>
        <p:nvSpPr>
          <p:cNvPr id="18" name="CaixaDeTexto 17">
            <a:extLst>
              <a:ext uri="{FF2B5EF4-FFF2-40B4-BE49-F238E27FC236}">
                <a16:creationId xmlns:a16="http://schemas.microsoft.com/office/drawing/2014/main" id="{C9471A9D-5A66-4BDA-8081-43FDB9F23979}"/>
              </a:ext>
            </a:extLst>
          </p:cNvPr>
          <p:cNvSpPr txBox="1"/>
          <p:nvPr/>
        </p:nvSpPr>
        <p:spPr>
          <a:xfrm>
            <a:off x="7393172" y="2801195"/>
            <a:ext cx="1485856" cy="420564"/>
          </a:xfrm>
          <a:prstGeom prst="rect">
            <a:avLst/>
          </a:prstGeom>
          <a:noFill/>
        </p:spPr>
        <p:txBody>
          <a:bodyPr wrap="none" rtlCol="0">
            <a:spAutoFit/>
          </a:bodyPr>
          <a:lstStyle/>
          <a:p>
            <a:r>
              <a:rPr lang="pt-BR" sz="2133" dirty="0"/>
              <a:t>Documento</a:t>
            </a:r>
          </a:p>
        </p:txBody>
      </p:sp>
      <p:sp>
        <p:nvSpPr>
          <p:cNvPr id="20" name="CaixaDeTexto 19">
            <a:extLst>
              <a:ext uri="{FF2B5EF4-FFF2-40B4-BE49-F238E27FC236}">
                <a16:creationId xmlns:a16="http://schemas.microsoft.com/office/drawing/2014/main" id="{8794F6A1-48E7-4CBA-8A42-49AA14F5F73A}"/>
              </a:ext>
            </a:extLst>
          </p:cNvPr>
          <p:cNvSpPr txBox="1"/>
          <p:nvPr/>
        </p:nvSpPr>
        <p:spPr>
          <a:xfrm>
            <a:off x="7393172" y="3843834"/>
            <a:ext cx="1347292" cy="420564"/>
          </a:xfrm>
          <a:prstGeom prst="rect">
            <a:avLst/>
          </a:prstGeom>
          <a:noFill/>
        </p:spPr>
        <p:txBody>
          <a:bodyPr wrap="none" rtlCol="0">
            <a:spAutoFit/>
          </a:bodyPr>
          <a:lstStyle/>
          <a:p>
            <a:r>
              <a:rPr lang="pt-BR" sz="2133" dirty="0"/>
              <a:t>De Acordo</a:t>
            </a:r>
          </a:p>
        </p:txBody>
      </p:sp>
      <p:pic>
        <p:nvPicPr>
          <p:cNvPr id="15" name="Gráfico 14" descr="Lupa">
            <a:extLst>
              <a:ext uri="{FF2B5EF4-FFF2-40B4-BE49-F238E27FC236}">
                <a16:creationId xmlns:a16="http://schemas.microsoft.com/office/drawing/2014/main" id="{9DA14BA7-000D-4D3C-9AA4-1D8DE2705A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19330" y="5828621"/>
            <a:ext cx="770400" cy="770400"/>
          </a:xfrm>
          <a:prstGeom prst="rect">
            <a:avLst/>
          </a:prstGeom>
        </p:spPr>
      </p:pic>
      <p:pic>
        <p:nvPicPr>
          <p:cNvPr id="22" name="Gráfico 21" descr="Sinal de polegar para cima">
            <a:extLst>
              <a:ext uri="{FF2B5EF4-FFF2-40B4-BE49-F238E27FC236}">
                <a16:creationId xmlns:a16="http://schemas.microsoft.com/office/drawing/2014/main" id="{F7572FF8-1F71-4A54-ABE0-29F8E2D3D9C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19330" y="3713798"/>
            <a:ext cx="770400" cy="770400"/>
          </a:xfrm>
          <a:prstGeom prst="rect">
            <a:avLst/>
          </a:prstGeom>
        </p:spPr>
      </p:pic>
      <p:sp>
        <p:nvSpPr>
          <p:cNvPr id="25" name="CaixaDeTexto 24">
            <a:extLst>
              <a:ext uri="{FF2B5EF4-FFF2-40B4-BE49-F238E27FC236}">
                <a16:creationId xmlns:a16="http://schemas.microsoft.com/office/drawing/2014/main" id="{CB9F22CB-551E-461C-A401-10E277E4C795}"/>
              </a:ext>
            </a:extLst>
          </p:cNvPr>
          <p:cNvSpPr txBox="1"/>
          <p:nvPr/>
        </p:nvSpPr>
        <p:spPr>
          <a:xfrm>
            <a:off x="7393172" y="4886473"/>
            <a:ext cx="1630575" cy="420564"/>
          </a:xfrm>
          <a:prstGeom prst="rect">
            <a:avLst/>
          </a:prstGeom>
          <a:noFill/>
        </p:spPr>
        <p:txBody>
          <a:bodyPr wrap="none" rtlCol="0">
            <a:spAutoFit/>
          </a:bodyPr>
          <a:lstStyle/>
          <a:p>
            <a:r>
              <a:rPr lang="pt-BR" sz="2133" dirty="0"/>
              <a:t>Contingência</a:t>
            </a:r>
          </a:p>
        </p:txBody>
      </p:sp>
      <p:sp>
        <p:nvSpPr>
          <p:cNvPr id="26" name="CaixaDeTexto 25">
            <a:extLst>
              <a:ext uri="{FF2B5EF4-FFF2-40B4-BE49-F238E27FC236}">
                <a16:creationId xmlns:a16="http://schemas.microsoft.com/office/drawing/2014/main" id="{D67F2F22-653A-4BAC-A7FC-75018A5132AB}"/>
              </a:ext>
            </a:extLst>
          </p:cNvPr>
          <p:cNvSpPr txBox="1"/>
          <p:nvPr/>
        </p:nvSpPr>
        <p:spPr>
          <a:xfrm>
            <a:off x="7393172" y="5929112"/>
            <a:ext cx="2018822" cy="420564"/>
          </a:xfrm>
          <a:prstGeom prst="rect">
            <a:avLst/>
          </a:prstGeom>
          <a:noFill/>
        </p:spPr>
        <p:txBody>
          <a:bodyPr wrap="none" rtlCol="0">
            <a:spAutoFit/>
          </a:bodyPr>
          <a:lstStyle/>
          <a:p>
            <a:r>
              <a:rPr lang="pt-BR" sz="2133" dirty="0"/>
              <a:t>Dupla checagem</a:t>
            </a:r>
          </a:p>
        </p:txBody>
      </p:sp>
      <p:pic>
        <p:nvPicPr>
          <p:cNvPr id="10242" name="Picture 2" descr="Qual o papel da burocracia profissional e da burocracia mecanizada em um  negócio? - Portal">
            <a:extLst>
              <a:ext uri="{FF2B5EF4-FFF2-40B4-BE49-F238E27FC236}">
                <a16:creationId xmlns:a16="http://schemas.microsoft.com/office/drawing/2014/main" id="{1C5B584D-CB49-40AB-9DAD-0D5F97A1A2A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4564" y="2229160"/>
            <a:ext cx="5006854" cy="2395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8415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pic>
        <p:nvPicPr>
          <p:cNvPr id="1026" name="Picture 2" descr="Projeto estende Simples Nacional a profissionais de TI — Senado Notícias">
            <a:extLst>
              <a:ext uri="{FF2B5EF4-FFF2-40B4-BE49-F238E27FC236}">
                <a16:creationId xmlns:a16="http://schemas.microsoft.com/office/drawing/2014/main" id="{525CCB0B-FF7B-48CA-A231-7983E78A54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813" y="1407054"/>
            <a:ext cx="4213104" cy="27934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mo será o futuro de trabalho com o crescimento do modelo híbrido?">
            <a:extLst>
              <a:ext uri="{FF2B5EF4-FFF2-40B4-BE49-F238E27FC236}">
                <a16:creationId xmlns:a16="http://schemas.microsoft.com/office/drawing/2014/main" id="{3C964587-8F70-4CD1-983F-880823EEAF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481667"/>
            <a:ext cx="5219536" cy="2718858"/>
          </a:xfrm>
          <a:prstGeom prst="rect">
            <a:avLst/>
          </a:prstGeom>
          <a:noFill/>
          <a:extLst>
            <a:ext uri="{909E8E84-426E-40DD-AFC4-6F175D3DCCD1}">
              <a14:hiddenFill xmlns:a14="http://schemas.microsoft.com/office/drawing/2010/main">
                <a:solidFill>
                  <a:srgbClr val="FFFFFF"/>
                </a:solidFill>
              </a14:hiddenFill>
            </a:ext>
          </a:extLst>
        </p:spPr>
      </p:pic>
      <p:sp>
        <p:nvSpPr>
          <p:cNvPr id="19" name="CaixaDeTexto 18">
            <a:extLst>
              <a:ext uri="{FF2B5EF4-FFF2-40B4-BE49-F238E27FC236}">
                <a16:creationId xmlns:a16="http://schemas.microsoft.com/office/drawing/2014/main" id="{4A06813B-D27E-4DB9-8BB0-E53BA1619FB6}"/>
              </a:ext>
            </a:extLst>
          </p:cNvPr>
          <p:cNvSpPr txBox="1"/>
          <p:nvPr/>
        </p:nvSpPr>
        <p:spPr>
          <a:xfrm>
            <a:off x="1830572" y="4375995"/>
            <a:ext cx="2026965" cy="420564"/>
          </a:xfrm>
          <a:prstGeom prst="rect">
            <a:avLst/>
          </a:prstGeom>
          <a:noFill/>
        </p:spPr>
        <p:txBody>
          <a:bodyPr wrap="none" rtlCol="0">
            <a:spAutoFit/>
          </a:bodyPr>
          <a:lstStyle/>
          <a:p>
            <a:r>
              <a:rPr lang="pt-BR" sz="2133" dirty="0"/>
              <a:t>Empresa Grande</a:t>
            </a:r>
          </a:p>
        </p:txBody>
      </p:sp>
      <p:sp>
        <p:nvSpPr>
          <p:cNvPr id="21" name="CaixaDeTexto 20">
            <a:extLst>
              <a:ext uri="{FF2B5EF4-FFF2-40B4-BE49-F238E27FC236}">
                <a16:creationId xmlns:a16="http://schemas.microsoft.com/office/drawing/2014/main" id="{207E58D1-88BC-448B-9BC7-263FFDFC0DA4}"/>
              </a:ext>
            </a:extLst>
          </p:cNvPr>
          <p:cNvSpPr txBox="1"/>
          <p:nvPr/>
        </p:nvSpPr>
        <p:spPr>
          <a:xfrm>
            <a:off x="7537106" y="4338087"/>
            <a:ext cx="2180982" cy="420564"/>
          </a:xfrm>
          <a:prstGeom prst="rect">
            <a:avLst/>
          </a:prstGeom>
          <a:noFill/>
        </p:spPr>
        <p:txBody>
          <a:bodyPr wrap="none" rtlCol="0">
            <a:spAutoFit/>
          </a:bodyPr>
          <a:lstStyle/>
          <a:p>
            <a:r>
              <a:rPr lang="pt-BR" sz="2133" dirty="0"/>
              <a:t>Empresa Pequena</a:t>
            </a:r>
          </a:p>
        </p:txBody>
      </p:sp>
    </p:spTree>
    <p:extLst>
      <p:ext uri="{BB962C8B-B14F-4D97-AF65-F5344CB8AC3E}">
        <p14:creationId xmlns:p14="http://schemas.microsoft.com/office/powerpoint/2010/main" val="30819244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5" name="Divisa 5">
            <a:extLst>
              <a:ext uri="{FF2B5EF4-FFF2-40B4-BE49-F238E27FC236}">
                <a16:creationId xmlns:a16="http://schemas.microsoft.com/office/drawing/2014/main" id="{9EA740A0-D591-4D96-B7B1-7F1F3BB14F50}"/>
              </a:ext>
            </a:extLst>
          </p:cNvPr>
          <p:cNvSpPr/>
          <p:nvPr/>
        </p:nvSpPr>
        <p:spPr>
          <a:xfrm>
            <a:off x="1105181" y="640517"/>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Definição do Problema</a:t>
            </a:r>
          </a:p>
        </p:txBody>
      </p:sp>
      <p:sp>
        <p:nvSpPr>
          <p:cNvPr id="6" name="Divisa 6">
            <a:extLst>
              <a:ext uri="{FF2B5EF4-FFF2-40B4-BE49-F238E27FC236}">
                <a16:creationId xmlns:a16="http://schemas.microsoft.com/office/drawing/2014/main" id="{B6903A17-3519-4528-B210-FDD2DBCE67F4}"/>
              </a:ext>
            </a:extLst>
          </p:cNvPr>
          <p:cNvSpPr/>
          <p:nvPr/>
        </p:nvSpPr>
        <p:spPr>
          <a:xfrm>
            <a:off x="2143341" y="1814179"/>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Dados e Preparação das informações</a:t>
            </a:r>
          </a:p>
        </p:txBody>
      </p:sp>
      <p:sp>
        <p:nvSpPr>
          <p:cNvPr id="7" name="Divisa 7">
            <a:extLst>
              <a:ext uri="{FF2B5EF4-FFF2-40B4-BE49-F238E27FC236}">
                <a16:creationId xmlns:a16="http://schemas.microsoft.com/office/drawing/2014/main" id="{C559F62D-83E7-4ED7-ACB3-BA51ECC27915}"/>
              </a:ext>
            </a:extLst>
          </p:cNvPr>
          <p:cNvSpPr/>
          <p:nvPr/>
        </p:nvSpPr>
        <p:spPr>
          <a:xfrm>
            <a:off x="4572697" y="1814179"/>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Infraestrutura e Engenharia de dados</a:t>
            </a:r>
          </a:p>
        </p:txBody>
      </p:sp>
      <p:sp>
        <p:nvSpPr>
          <p:cNvPr id="8" name="Divisa 8">
            <a:extLst>
              <a:ext uri="{FF2B5EF4-FFF2-40B4-BE49-F238E27FC236}">
                <a16:creationId xmlns:a16="http://schemas.microsoft.com/office/drawing/2014/main" id="{1A14D40E-5339-4E66-A3CD-5E88D6600C3E}"/>
              </a:ext>
            </a:extLst>
          </p:cNvPr>
          <p:cNvSpPr/>
          <p:nvPr/>
        </p:nvSpPr>
        <p:spPr>
          <a:xfrm>
            <a:off x="7002053" y="1814179"/>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Modelo e Treinamento</a:t>
            </a:r>
          </a:p>
        </p:txBody>
      </p:sp>
      <p:sp>
        <p:nvSpPr>
          <p:cNvPr id="9" name="Divisa 9">
            <a:extLst>
              <a:ext uri="{FF2B5EF4-FFF2-40B4-BE49-F238E27FC236}">
                <a16:creationId xmlns:a16="http://schemas.microsoft.com/office/drawing/2014/main" id="{335ED110-D28A-409D-84C4-03053E4264AA}"/>
              </a:ext>
            </a:extLst>
          </p:cNvPr>
          <p:cNvSpPr/>
          <p:nvPr/>
        </p:nvSpPr>
        <p:spPr>
          <a:xfrm>
            <a:off x="9431409" y="1814179"/>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Validação do Modelo</a:t>
            </a:r>
          </a:p>
        </p:txBody>
      </p:sp>
      <p:sp>
        <p:nvSpPr>
          <p:cNvPr id="11" name="Divisa 10">
            <a:extLst>
              <a:ext uri="{FF2B5EF4-FFF2-40B4-BE49-F238E27FC236}">
                <a16:creationId xmlns:a16="http://schemas.microsoft.com/office/drawing/2014/main" id="{0C1E3B07-D1B2-4684-8CAC-2464D022475B}"/>
              </a:ext>
            </a:extLst>
          </p:cNvPr>
          <p:cNvSpPr/>
          <p:nvPr/>
        </p:nvSpPr>
        <p:spPr>
          <a:xfrm>
            <a:off x="6989364" y="5133699"/>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Modelo em Produção</a:t>
            </a:r>
          </a:p>
        </p:txBody>
      </p:sp>
      <p:sp>
        <p:nvSpPr>
          <p:cNvPr id="12" name="Divisa 10">
            <a:extLst>
              <a:ext uri="{FF2B5EF4-FFF2-40B4-BE49-F238E27FC236}">
                <a16:creationId xmlns:a16="http://schemas.microsoft.com/office/drawing/2014/main" id="{57B455CB-5B21-4CAA-9050-EE9D18B2D943}"/>
              </a:ext>
            </a:extLst>
          </p:cNvPr>
          <p:cNvSpPr/>
          <p:nvPr/>
        </p:nvSpPr>
        <p:spPr>
          <a:xfrm>
            <a:off x="4550092" y="5133699"/>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Monitoramento do Modelo</a:t>
            </a:r>
          </a:p>
        </p:txBody>
      </p:sp>
      <p:sp>
        <p:nvSpPr>
          <p:cNvPr id="13" name="Divisa 10">
            <a:extLst>
              <a:ext uri="{FF2B5EF4-FFF2-40B4-BE49-F238E27FC236}">
                <a16:creationId xmlns:a16="http://schemas.microsoft.com/office/drawing/2014/main" id="{CE3F7FC5-03AA-4E22-B6E5-F52BA70E18E4}"/>
              </a:ext>
            </a:extLst>
          </p:cNvPr>
          <p:cNvSpPr/>
          <p:nvPr/>
        </p:nvSpPr>
        <p:spPr>
          <a:xfrm>
            <a:off x="2138958" y="5133699"/>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Manutenção do Modelo</a:t>
            </a:r>
          </a:p>
        </p:txBody>
      </p:sp>
      <p:sp>
        <p:nvSpPr>
          <p:cNvPr id="16" name="Divisa 10">
            <a:extLst>
              <a:ext uri="{FF2B5EF4-FFF2-40B4-BE49-F238E27FC236}">
                <a16:creationId xmlns:a16="http://schemas.microsoft.com/office/drawing/2014/main" id="{F65485A3-393A-4E81-BF4F-EA2160947AB2}"/>
              </a:ext>
            </a:extLst>
          </p:cNvPr>
          <p:cNvSpPr/>
          <p:nvPr/>
        </p:nvSpPr>
        <p:spPr>
          <a:xfrm>
            <a:off x="9418709" y="5133699"/>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Implementação do Modelo</a:t>
            </a:r>
          </a:p>
        </p:txBody>
      </p:sp>
      <p:cxnSp>
        <p:nvCxnSpPr>
          <p:cNvPr id="19" name="Conector: Angulado 18">
            <a:extLst>
              <a:ext uri="{FF2B5EF4-FFF2-40B4-BE49-F238E27FC236}">
                <a16:creationId xmlns:a16="http://schemas.microsoft.com/office/drawing/2014/main" id="{DF6C32B7-7A3D-4E93-B2B7-753C08ACE415}"/>
              </a:ext>
            </a:extLst>
          </p:cNvPr>
          <p:cNvCxnSpPr>
            <a:cxnSpLocks/>
            <a:stCxn id="5" idx="3"/>
            <a:endCxn id="6" idx="0"/>
          </p:cNvCxnSpPr>
          <p:nvPr/>
        </p:nvCxnSpPr>
        <p:spPr>
          <a:xfrm>
            <a:off x="2653181" y="1054517"/>
            <a:ext cx="264160" cy="759662"/>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Conector de Seta Reta 22">
            <a:extLst>
              <a:ext uri="{FF2B5EF4-FFF2-40B4-BE49-F238E27FC236}">
                <a16:creationId xmlns:a16="http://schemas.microsoft.com/office/drawing/2014/main" id="{B3E22A96-7711-4709-A5CA-0876B74F8C58}"/>
              </a:ext>
            </a:extLst>
          </p:cNvPr>
          <p:cNvCxnSpPr>
            <a:stCxn id="6" idx="3"/>
            <a:endCxn id="7" idx="1"/>
          </p:cNvCxnSpPr>
          <p:nvPr/>
        </p:nvCxnSpPr>
        <p:spPr>
          <a:xfrm>
            <a:off x="3691341" y="2228179"/>
            <a:ext cx="88135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Conector de Seta Reta 24">
            <a:extLst>
              <a:ext uri="{FF2B5EF4-FFF2-40B4-BE49-F238E27FC236}">
                <a16:creationId xmlns:a16="http://schemas.microsoft.com/office/drawing/2014/main" id="{B15F6EDC-9BB0-4F11-834F-839C71563698}"/>
              </a:ext>
            </a:extLst>
          </p:cNvPr>
          <p:cNvCxnSpPr>
            <a:cxnSpLocks/>
            <a:stCxn id="7" idx="3"/>
            <a:endCxn id="8" idx="1"/>
          </p:cNvCxnSpPr>
          <p:nvPr/>
        </p:nvCxnSpPr>
        <p:spPr>
          <a:xfrm>
            <a:off x="6120697" y="2228179"/>
            <a:ext cx="88135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 name="Conector de Seta Reta 27">
            <a:extLst>
              <a:ext uri="{FF2B5EF4-FFF2-40B4-BE49-F238E27FC236}">
                <a16:creationId xmlns:a16="http://schemas.microsoft.com/office/drawing/2014/main" id="{5F580B0C-E97F-4D55-A27A-2CED00114D89}"/>
              </a:ext>
            </a:extLst>
          </p:cNvPr>
          <p:cNvCxnSpPr>
            <a:cxnSpLocks/>
            <a:stCxn id="8" idx="3"/>
            <a:endCxn id="9" idx="1"/>
          </p:cNvCxnSpPr>
          <p:nvPr/>
        </p:nvCxnSpPr>
        <p:spPr>
          <a:xfrm>
            <a:off x="8550053" y="2228179"/>
            <a:ext cx="88135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1" name="Conector: Angulado 30">
            <a:extLst>
              <a:ext uri="{FF2B5EF4-FFF2-40B4-BE49-F238E27FC236}">
                <a16:creationId xmlns:a16="http://schemas.microsoft.com/office/drawing/2014/main" id="{12198D5F-2D17-4817-A721-CD359A102230}"/>
              </a:ext>
            </a:extLst>
          </p:cNvPr>
          <p:cNvCxnSpPr>
            <a:cxnSpLocks/>
            <a:stCxn id="9" idx="3"/>
            <a:endCxn id="16" idx="3"/>
          </p:cNvCxnSpPr>
          <p:nvPr/>
        </p:nvCxnSpPr>
        <p:spPr>
          <a:xfrm flipH="1">
            <a:off x="10966709" y="2228179"/>
            <a:ext cx="12700" cy="3319520"/>
          </a:xfrm>
          <a:prstGeom prst="bentConnector3">
            <a:avLst>
              <a:gd name="adj1" fmla="val -180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6" name="Conector de Seta Reta 35">
            <a:extLst>
              <a:ext uri="{FF2B5EF4-FFF2-40B4-BE49-F238E27FC236}">
                <a16:creationId xmlns:a16="http://schemas.microsoft.com/office/drawing/2014/main" id="{8F71EA73-7B6C-49BD-BE26-54BAA2678430}"/>
              </a:ext>
            </a:extLst>
          </p:cNvPr>
          <p:cNvCxnSpPr>
            <a:cxnSpLocks/>
            <a:stCxn id="16" idx="1"/>
            <a:endCxn id="11" idx="3"/>
          </p:cNvCxnSpPr>
          <p:nvPr/>
        </p:nvCxnSpPr>
        <p:spPr>
          <a:xfrm flipH="1">
            <a:off x="8537364" y="5547699"/>
            <a:ext cx="88134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7" name="Conector de Seta Reta 36">
            <a:extLst>
              <a:ext uri="{FF2B5EF4-FFF2-40B4-BE49-F238E27FC236}">
                <a16:creationId xmlns:a16="http://schemas.microsoft.com/office/drawing/2014/main" id="{8E11D010-A539-404D-8EE9-17DC8695FA6D}"/>
              </a:ext>
            </a:extLst>
          </p:cNvPr>
          <p:cNvCxnSpPr>
            <a:cxnSpLocks/>
            <a:stCxn id="11" idx="1"/>
            <a:endCxn id="12" idx="3"/>
          </p:cNvCxnSpPr>
          <p:nvPr/>
        </p:nvCxnSpPr>
        <p:spPr>
          <a:xfrm flipH="1">
            <a:off x="6098092" y="5547699"/>
            <a:ext cx="89127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0" name="Conector de Seta Reta 39">
            <a:extLst>
              <a:ext uri="{FF2B5EF4-FFF2-40B4-BE49-F238E27FC236}">
                <a16:creationId xmlns:a16="http://schemas.microsoft.com/office/drawing/2014/main" id="{0D01F0DE-EE05-4662-B9F3-04950F6B97BA}"/>
              </a:ext>
            </a:extLst>
          </p:cNvPr>
          <p:cNvCxnSpPr>
            <a:cxnSpLocks/>
            <a:stCxn id="12" idx="1"/>
            <a:endCxn id="13" idx="3"/>
          </p:cNvCxnSpPr>
          <p:nvPr/>
        </p:nvCxnSpPr>
        <p:spPr>
          <a:xfrm flipH="1">
            <a:off x="3686958" y="5547699"/>
            <a:ext cx="86313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3" name="Conector de Seta Reta 52">
            <a:extLst>
              <a:ext uri="{FF2B5EF4-FFF2-40B4-BE49-F238E27FC236}">
                <a16:creationId xmlns:a16="http://schemas.microsoft.com/office/drawing/2014/main" id="{E2C15C2C-E5B6-4866-97D2-C5D3DC6FDA53}"/>
              </a:ext>
            </a:extLst>
          </p:cNvPr>
          <p:cNvCxnSpPr>
            <a:cxnSpLocks/>
            <a:stCxn id="13" idx="0"/>
            <a:endCxn id="6" idx="2"/>
          </p:cNvCxnSpPr>
          <p:nvPr/>
        </p:nvCxnSpPr>
        <p:spPr>
          <a:xfrm flipV="1">
            <a:off x="2912958" y="2642179"/>
            <a:ext cx="4383" cy="2491520"/>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7" name="Conector: Angulado 56">
            <a:extLst>
              <a:ext uri="{FF2B5EF4-FFF2-40B4-BE49-F238E27FC236}">
                <a16:creationId xmlns:a16="http://schemas.microsoft.com/office/drawing/2014/main" id="{D2A6A353-B254-43F0-9787-CFE94CD5BE82}"/>
              </a:ext>
            </a:extLst>
          </p:cNvPr>
          <p:cNvCxnSpPr>
            <a:stCxn id="13" idx="0"/>
            <a:endCxn id="7" idx="2"/>
          </p:cNvCxnSpPr>
          <p:nvPr/>
        </p:nvCxnSpPr>
        <p:spPr>
          <a:xfrm rot="5400000" flipH="1" flipV="1">
            <a:off x="2884067" y="2671070"/>
            <a:ext cx="2491520" cy="2433739"/>
          </a:xfrm>
          <a:prstGeom prst="bentConnector3">
            <a:avLst>
              <a:gd name="adj1" fmla="val 31849"/>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Conector: Angulado 58">
            <a:extLst>
              <a:ext uri="{FF2B5EF4-FFF2-40B4-BE49-F238E27FC236}">
                <a16:creationId xmlns:a16="http://schemas.microsoft.com/office/drawing/2014/main" id="{EC72FE33-E439-42A0-95BF-1FF61B5673C1}"/>
              </a:ext>
            </a:extLst>
          </p:cNvPr>
          <p:cNvCxnSpPr>
            <a:cxnSpLocks/>
            <a:stCxn id="9" idx="2"/>
            <a:endCxn id="5" idx="2"/>
          </p:cNvCxnSpPr>
          <p:nvPr/>
        </p:nvCxnSpPr>
        <p:spPr>
          <a:xfrm rot="5400000" flipH="1">
            <a:off x="5455464" y="-2107766"/>
            <a:ext cx="1173662" cy="8326228"/>
          </a:xfrm>
          <a:prstGeom prst="bentConnector3">
            <a:avLst>
              <a:gd name="adj1" fmla="val -1558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Angulado 62">
            <a:extLst>
              <a:ext uri="{FF2B5EF4-FFF2-40B4-BE49-F238E27FC236}">
                <a16:creationId xmlns:a16="http://schemas.microsoft.com/office/drawing/2014/main" id="{61EAB4BF-4866-4DF2-8C6B-AE00F5F46EC0}"/>
              </a:ext>
            </a:extLst>
          </p:cNvPr>
          <p:cNvCxnSpPr>
            <a:cxnSpLocks/>
            <a:stCxn id="9" idx="2"/>
            <a:endCxn id="6" idx="2"/>
          </p:cNvCxnSpPr>
          <p:nvPr/>
        </p:nvCxnSpPr>
        <p:spPr>
          <a:xfrm rot="5400000">
            <a:off x="6561375" y="-1001855"/>
            <a:ext cx="12700" cy="7288068"/>
          </a:xfrm>
          <a:prstGeom prst="bentConnector3">
            <a:avLst>
              <a:gd name="adj1" fmla="val 55320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Angulado 66">
            <a:extLst>
              <a:ext uri="{FF2B5EF4-FFF2-40B4-BE49-F238E27FC236}">
                <a16:creationId xmlns:a16="http://schemas.microsoft.com/office/drawing/2014/main" id="{787F3186-E87A-4BF1-A46B-E7661A43F457}"/>
              </a:ext>
            </a:extLst>
          </p:cNvPr>
          <p:cNvCxnSpPr>
            <a:cxnSpLocks/>
            <a:stCxn id="9" idx="2"/>
            <a:endCxn id="7" idx="2"/>
          </p:cNvCxnSpPr>
          <p:nvPr/>
        </p:nvCxnSpPr>
        <p:spPr>
          <a:xfrm rot="5400000">
            <a:off x="7776053" y="212823"/>
            <a:ext cx="12700" cy="4858712"/>
          </a:xfrm>
          <a:prstGeom prst="bentConnector3">
            <a:avLst>
              <a:gd name="adj1" fmla="val 13363205"/>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0971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 name="Fluxograma: Processo Alternativo 1">
            <a:extLst>
              <a:ext uri="{FF2B5EF4-FFF2-40B4-BE49-F238E27FC236}">
                <a16:creationId xmlns:a16="http://schemas.microsoft.com/office/drawing/2014/main" id="{305F38C3-7257-4A94-8D81-7AF65A8937AF}"/>
              </a:ext>
            </a:extLst>
          </p:cNvPr>
          <p:cNvSpPr/>
          <p:nvPr/>
        </p:nvSpPr>
        <p:spPr>
          <a:xfrm>
            <a:off x="233680" y="1583983"/>
            <a:ext cx="11336020" cy="1555456"/>
          </a:xfrm>
          <a:prstGeom prst="flowChartAlternateProces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Divisa 5">
            <a:extLst>
              <a:ext uri="{FF2B5EF4-FFF2-40B4-BE49-F238E27FC236}">
                <a16:creationId xmlns:a16="http://schemas.microsoft.com/office/drawing/2014/main" id="{9EA740A0-D591-4D96-B7B1-7F1F3BB14F50}"/>
              </a:ext>
            </a:extLst>
          </p:cNvPr>
          <p:cNvSpPr/>
          <p:nvPr/>
        </p:nvSpPr>
        <p:spPr>
          <a:xfrm>
            <a:off x="1105181" y="640517"/>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Definição do Problema</a:t>
            </a:r>
          </a:p>
        </p:txBody>
      </p:sp>
      <p:sp>
        <p:nvSpPr>
          <p:cNvPr id="6" name="Divisa 6">
            <a:extLst>
              <a:ext uri="{FF2B5EF4-FFF2-40B4-BE49-F238E27FC236}">
                <a16:creationId xmlns:a16="http://schemas.microsoft.com/office/drawing/2014/main" id="{B6903A17-3519-4528-B210-FDD2DBCE67F4}"/>
              </a:ext>
            </a:extLst>
          </p:cNvPr>
          <p:cNvSpPr/>
          <p:nvPr/>
        </p:nvSpPr>
        <p:spPr>
          <a:xfrm>
            <a:off x="2143341" y="1814179"/>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Dados e Preparação das informações</a:t>
            </a:r>
          </a:p>
        </p:txBody>
      </p:sp>
      <p:sp>
        <p:nvSpPr>
          <p:cNvPr id="7" name="Divisa 7">
            <a:extLst>
              <a:ext uri="{FF2B5EF4-FFF2-40B4-BE49-F238E27FC236}">
                <a16:creationId xmlns:a16="http://schemas.microsoft.com/office/drawing/2014/main" id="{C559F62D-83E7-4ED7-ACB3-BA51ECC27915}"/>
              </a:ext>
            </a:extLst>
          </p:cNvPr>
          <p:cNvSpPr/>
          <p:nvPr/>
        </p:nvSpPr>
        <p:spPr>
          <a:xfrm>
            <a:off x="4572697" y="1814179"/>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Infraestrutura e Engenharia de dados</a:t>
            </a:r>
          </a:p>
        </p:txBody>
      </p:sp>
      <p:sp>
        <p:nvSpPr>
          <p:cNvPr id="8" name="Divisa 8">
            <a:extLst>
              <a:ext uri="{FF2B5EF4-FFF2-40B4-BE49-F238E27FC236}">
                <a16:creationId xmlns:a16="http://schemas.microsoft.com/office/drawing/2014/main" id="{1A14D40E-5339-4E66-A3CD-5E88D6600C3E}"/>
              </a:ext>
            </a:extLst>
          </p:cNvPr>
          <p:cNvSpPr/>
          <p:nvPr/>
        </p:nvSpPr>
        <p:spPr>
          <a:xfrm>
            <a:off x="7002053" y="1814179"/>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Modelo e Treinamento</a:t>
            </a:r>
          </a:p>
        </p:txBody>
      </p:sp>
      <p:sp>
        <p:nvSpPr>
          <p:cNvPr id="9" name="Divisa 9">
            <a:extLst>
              <a:ext uri="{FF2B5EF4-FFF2-40B4-BE49-F238E27FC236}">
                <a16:creationId xmlns:a16="http://schemas.microsoft.com/office/drawing/2014/main" id="{335ED110-D28A-409D-84C4-03053E4264AA}"/>
              </a:ext>
            </a:extLst>
          </p:cNvPr>
          <p:cNvSpPr/>
          <p:nvPr/>
        </p:nvSpPr>
        <p:spPr>
          <a:xfrm>
            <a:off x="9431409" y="1814179"/>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Validação do Modelo</a:t>
            </a:r>
          </a:p>
        </p:txBody>
      </p:sp>
      <p:sp>
        <p:nvSpPr>
          <p:cNvPr id="11" name="Divisa 10">
            <a:extLst>
              <a:ext uri="{FF2B5EF4-FFF2-40B4-BE49-F238E27FC236}">
                <a16:creationId xmlns:a16="http://schemas.microsoft.com/office/drawing/2014/main" id="{0C1E3B07-D1B2-4684-8CAC-2464D022475B}"/>
              </a:ext>
            </a:extLst>
          </p:cNvPr>
          <p:cNvSpPr/>
          <p:nvPr/>
        </p:nvSpPr>
        <p:spPr>
          <a:xfrm>
            <a:off x="6989364" y="5133699"/>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Modelo em Produção</a:t>
            </a:r>
          </a:p>
        </p:txBody>
      </p:sp>
      <p:sp>
        <p:nvSpPr>
          <p:cNvPr id="12" name="Divisa 10">
            <a:extLst>
              <a:ext uri="{FF2B5EF4-FFF2-40B4-BE49-F238E27FC236}">
                <a16:creationId xmlns:a16="http://schemas.microsoft.com/office/drawing/2014/main" id="{57B455CB-5B21-4CAA-9050-EE9D18B2D943}"/>
              </a:ext>
            </a:extLst>
          </p:cNvPr>
          <p:cNvSpPr/>
          <p:nvPr/>
        </p:nvSpPr>
        <p:spPr>
          <a:xfrm>
            <a:off x="4550092" y="5133699"/>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Monitoramento do Modelo</a:t>
            </a:r>
          </a:p>
        </p:txBody>
      </p:sp>
      <p:sp>
        <p:nvSpPr>
          <p:cNvPr id="13" name="Divisa 10">
            <a:extLst>
              <a:ext uri="{FF2B5EF4-FFF2-40B4-BE49-F238E27FC236}">
                <a16:creationId xmlns:a16="http://schemas.microsoft.com/office/drawing/2014/main" id="{CE3F7FC5-03AA-4E22-B6E5-F52BA70E18E4}"/>
              </a:ext>
            </a:extLst>
          </p:cNvPr>
          <p:cNvSpPr/>
          <p:nvPr/>
        </p:nvSpPr>
        <p:spPr>
          <a:xfrm>
            <a:off x="2138958" y="5133699"/>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Manutenção do Modelo</a:t>
            </a:r>
          </a:p>
        </p:txBody>
      </p:sp>
      <p:sp>
        <p:nvSpPr>
          <p:cNvPr id="16" name="Divisa 10">
            <a:extLst>
              <a:ext uri="{FF2B5EF4-FFF2-40B4-BE49-F238E27FC236}">
                <a16:creationId xmlns:a16="http://schemas.microsoft.com/office/drawing/2014/main" id="{F65485A3-393A-4E81-BF4F-EA2160947AB2}"/>
              </a:ext>
            </a:extLst>
          </p:cNvPr>
          <p:cNvSpPr/>
          <p:nvPr/>
        </p:nvSpPr>
        <p:spPr>
          <a:xfrm>
            <a:off x="9418709" y="5133699"/>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Implementação do Modelo</a:t>
            </a:r>
          </a:p>
        </p:txBody>
      </p:sp>
      <p:cxnSp>
        <p:nvCxnSpPr>
          <p:cNvPr id="19" name="Conector: Angulado 18">
            <a:extLst>
              <a:ext uri="{FF2B5EF4-FFF2-40B4-BE49-F238E27FC236}">
                <a16:creationId xmlns:a16="http://schemas.microsoft.com/office/drawing/2014/main" id="{DF6C32B7-7A3D-4E93-B2B7-753C08ACE415}"/>
              </a:ext>
            </a:extLst>
          </p:cNvPr>
          <p:cNvCxnSpPr>
            <a:cxnSpLocks/>
            <a:stCxn id="5" idx="3"/>
            <a:endCxn id="6" idx="0"/>
          </p:cNvCxnSpPr>
          <p:nvPr/>
        </p:nvCxnSpPr>
        <p:spPr>
          <a:xfrm>
            <a:off x="2653181" y="1054517"/>
            <a:ext cx="264160" cy="759662"/>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Conector de Seta Reta 22">
            <a:extLst>
              <a:ext uri="{FF2B5EF4-FFF2-40B4-BE49-F238E27FC236}">
                <a16:creationId xmlns:a16="http://schemas.microsoft.com/office/drawing/2014/main" id="{B3E22A96-7711-4709-A5CA-0876B74F8C58}"/>
              </a:ext>
            </a:extLst>
          </p:cNvPr>
          <p:cNvCxnSpPr>
            <a:stCxn id="6" idx="3"/>
            <a:endCxn id="7" idx="1"/>
          </p:cNvCxnSpPr>
          <p:nvPr/>
        </p:nvCxnSpPr>
        <p:spPr>
          <a:xfrm>
            <a:off x="3691341" y="2228179"/>
            <a:ext cx="88135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Conector de Seta Reta 24">
            <a:extLst>
              <a:ext uri="{FF2B5EF4-FFF2-40B4-BE49-F238E27FC236}">
                <a16:creationId xmlns:a16="http://schemas.microsoft.com/office/drawing/2014/main" id="{B15F6EDC-9BB0-4F11-834F-839C71563698}"/>
              </a:ext>
            </a:extLst>
          </p:cNvPr>
          <p:cNvCxnSpPr>
            <a:cxnSpLocks/>
            <a:stCxn id="7" idx="3"/>
            <a:endCxn id="8" idx="1"/>
          </p:cNvCxnSpPr>
          <p:nvPr/>
        </p:nvCxnSpPr>
        <p:spPr>
          <a:xfrm>
            <a:off x="6120697" y="2228179"/>
            <a:ext cx="88135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 name="Conector de Seta Reta 27">
            <a:extLst>
              <a:ext uri="{FF2B5EF4-FFF2-40B4-BE49-F238E27FC236}">
                <a16:creationId xmlns:a16="http://schemas.microsoft.com/office/drawing/2014/main" id="{5F580B0C-E97F-4D55-A27A-2CED00114D89}"/>
              </a:ext>
            </a:extLst>
          </p:cNvPr>
          <p:cNvCxnSpPr>
            <a:cxnSpLocks/>
            <a:stCxn id="8" idx="3"/>
            <a:endCxn id="9" idx="1"/>
          </p:cNvCxnSpPr>
          <p:nvPr/>
        </p:nvCxnSpPr>
        <p:spPr>
          <a:xfrm>
            <a:off x="8550053" y="2228179"/>
            <a:ext cx="88135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1" name="Conector: Angulado 30">
            <a:extLst>
              <a:ext uri="{FF2B5EF4-FFF2-40B4-BE49-F238E27FC236}">
                <a16:creationId xmlns:a16="http://schemas.microsoft.com/office/drawing/2014/main" id="{12198D5F-2D17-4817-A721-CD359A102230}"/>
              </a:ext>
            </a:extLst>
          </p:cNvPr>
          <p:cNvCxnSpPr>
            <a:cxnSpLocks/>
            <a:stCxn id="9" idx="3"/>
            <a:endCxn id="16" idx="3"/>
          </p:cNvCxnSpPr>
          <p:nvPr/>
        </p:nvCxnSpPr>
        <p:spPr>
          <a:xfrm flipH="1">
            <a:off x="10966709" y="2228179"/>
            <a:ext cx="12700" cy="3319520"/>
          </a:xfrm>
          <a:prstGeom prst="bentConnector3">
            <a:avLst>
              <a:gd name="adj1" fmla="val -180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6" name="Conector de Seta Reta 35">
            <a:extLst>
              <a:ext uri="{FF2B5EF4-FFF2-40B4-BE49-F238E27FC236}">
                <a16:creationId xmlns:a16="http://schemas.microsoft.com/office/drawing/2014/main" id="{8F71EA73-7B6C-49BD-BE26-54BAA2678430}"/>
              </a:ext>
            </a:extLst>
          </p:cNvPr>
          <p:cNvCxnSpPr>
            <a:cxnSpLocks/>
            <a:stCxn id="16" idx="1"/>
            <a:endCxn id="11" idx="3"/>
          </p:cNvCxnSpPr>
          <p:nvPr/>
        </p:nvCxnSpPr>
        <p:spPr>
          <a:xfrm flipH="1">
            <a:off x="8537364" y="5547699"/>
            <a:ext cx="88134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7" name="Conector de Seta Reta 36">
            <a:extLst>
              <a:ext uri="{FF2B5EF4-FFF2-40B4-BE49-F238E27FC236}">
                <a16:creationId xmlns:a16="http://schemas.microsoft.com/office/drawing/2014/main" id="{8E11D010-A539-404D-8EE9-17DC8695FA6D}"/>
              </a:ext>
            </a:extLst>
          </p:cNvPr>
          <p:cNvCxnSpPr>
            <a:cxnSpLocks/>
            <a:stCxn id="11" idx="1"/>
            <a:endCxn id="12" idx="3"/>
          </p:cNvCxnSpPr>
          <p:nvPr/>
        </p:nvCxnSpPr>
        <p:spPr>
          <a:xfrm flipH="1">
            <a:off x="6098092" y="5547699"/>
            <a:ext cx="89127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0" name="Conector de Seta Reta 39">
            <a:extLst>
              <a:ext uri="{FF2B5EF4-FFF2-40B4-BE49-F238E27FC236}">
                <a16:creationId xmlns:a16="http://schemas.microsoft.com/office/drawing/2014/main" id="{0D01F0DE-EE05-4662-B9F3-04950F6B97BA}"/>
              </a:ext>
            </a:extLst>
          </p:cNvPr>
          <p:cNvCxnSpPr>
            <a:cxnSpLocks/>
            <a:stCxn id="12" idx="1"/>
            <a:endCxn id="13" idx="3"/>
          </p:cNvCxnSpPr>
          <p:nvPr/>
        </p:nvCxnSpPr>
        <p:spPr>
          <a:xfrm flipH="1">
            <a:off x="3686958" y="5547699"/>
            <a:ext cx="86313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3" name="Conector de Seta Reta 52">
            <a:extLst>
              <a:ext uri="{FF2B5EF4-FFF2-40B4-BE49-F238E27FC236}">
                <a16:creationId xmlns:a16="http://schemas.microsoft.com/office/drawing/2014/main" id="{E2C15C2C-E5B6-4866-97D2-C5D3DC6FDA53}"/>
              </a:ext>
            </a:extLst>
          </p:cNvPr>
          <p:cNvCxnSpPr>
            <a:cxnSpLocks/>
            <a:stCxn id="13" idx="0"/>
            <a:endCxn id="6" idx="2"/>
          </p:cNvCxnSpPr>
          <p:nvPr/>
        </p:nvCxnSpPr>
        <p:spPr>
          <a:xfrm flipV="1">
            <a:off x="2912958" y="2642179"/>
            <a:ext cx="4383" cy="2491520"/>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7" name="Conector: Angulado 56">
            <a:extLst>
              <a:ext uri="{FF2B5EF4-FFF2-40B4-BE49-F238E27FC236}">
                <a16:creationId xmlns:a16="http://schemas.microsoft.com/office/drawing/2014/main" id="{D2A6A353-B254-43F0-9787-CFE94CD5BE82}"/>
              </a:ext>
            </a:extLst>
          </p:cNvPr>
          <p:cNvCxnSpPr>
            <a:stCxn id="13" idx="0"/>
            <a:endCxn id="7" idx="2"/>
          </p:cNvCxnSpPr>
          <p:nvPr/>
        </p:nvCxnSpPr>
        <p:spPr>
          <a:xfrm rot="5400000" flipH="1" flipV="1">
            <a:off x="2884067" y="2671070"/>
            <a:ext cx="2491520" cy="2433739"/>
          </a:xfrm>
          <a:prstGeom prst="bentConnector3">
            <a:avLst>
              <a:gd name="adj1" fmla="val 31849"/>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Conector: Angulado 58">
            <a:extLst>
              <a:ext uri="{FF2B5EF4-FFF2-40B4-BE49-F238E27FC236}">
                <a16:creationId xmlns:a16="http://schemas.microsoft.com/office/drawing/2014/main" id="{EC72FE33-E439-42A0-95BF-1FF61B5673C1}"/>
              </a:ext>
            </a:extLst>
          </p:cNvPr>
          <p:cNvCxnSpPr>
            <a:cxnSpLocks/>
            <a:stCxn id="9" idx="2"/>
            <a:endCxn id="5" idx="2"/>
          </p:cNvCxnSpPr>
          <p:nvPr/>
        </p:nvCxnSpPr>
        <p:spPr>
          <a:xfrm rot="5400000" flipH="1">
            <a:off x="5455464" y="-2107766"/>
            <a:ext cx="1173662" cy="8326228"/>
          </a:xfrm>
          <a:prstGeom prst="bentConnector3">
            <a:avLst>
              <a:gd name="adj1" fmla="val -1558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Angulado 62">
            <a:extLst>
              <a:ext uri="{FF2B5EF4-FFF2-40B4-BE49-F238E27FC236}">
                <a16:creationId xmlns:a16="http://schemas.microsoft.com/office/drawing/2014/main" id="{61EAB4BF-4866-4DF2-8C6B-AE00F5F46EC0}"/>
              </a:ext>
            </a:extLst>
          </p:cNvPr>
          <p:cNvCxnSpPr>
            <a:cxnSpLocks/>
            <a:stCxn id="9" idx="2"/>
            <a:endCxn id="6" idx="2"/>
          </p:cNvCxnSpPr>
          <p:nvPr/>
        </p:nvCxnSpPr>
        <p:spPr>
          <a:xfrm rot="5400000">
            <a:off x="6561375" y="-1001855"/>
            <a:ext cx="12700" cy="7288068"/>
          </a:xfrm>
          <a:prstGeom prst="bentConnector3">
            <a:avLst>
              <a:gd name="adj1" fmla="val 55320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Angulado 66">
            <a:extLst>
              <a:ext uri="{FF2B5EF4-FFF2-40B4-BE49-F238E27FC236}">
                <a16:creationId xmlns:a16="http://schemas.microsoft.com/office/drawing/2014/main" id="{787F3186-E87A-4BF1-A46B-E7661A43F457}"/>
              </a:ext>
            </a:extLst>
          </p:cNvPr>
          <p:cNvCxnSpPr>
            <a:cxnSpLocks/>
            <a:stCxn id="9" idx="2"/>
            <a:endCxn id="7" idx="2"/>
          </p:cNvCxnSpPr>
          <p:nvPr/>
        </p:nvCxnSpPr>
        <p:spPr>
          <a:xfrm rot="5400000">
            <a:off x="7776053" y="212823"/>
            <a:ext cx="12700" cy="4858712"/>
          </a:xfrm>
          <a:prstGeom prst="bentConnector3">
            <a:avLst>
              <a:gd name="adj1" fmla="val 13363205"/>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4" descr="Surface Laptop Go, 256GB SSD, i5, 8GB RAM, Blue, 12.4” Touchscreen Display, Microsoft, Computer">
            <a:extLst>
              <a:ext uri="{FF2B5EF4-FFF2-40B4-BE49-F238E27FC236}">
                <a16:creationId xmlns:a16="http://schemas.microsoft.com/office/drawing/2014/main" id="{D2A8E77C-4FAD-44DD-86EF-2EE15BA200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489" y="1583983"/>
            <a:ext cx="1364985" cy="1347485"/>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6A2EB344-B37D-4A12-A10D-6A0EB642F6DE}"/>
              </a:ext>
            </a:extLst>
          </p:cNvPr>
          <p:cNvSpPr txBox="1"/>
          <p:nvPr/>
        </p:nvSpPr>
        <p:spPr>
          <a:xfrm flipH="1">
            <a:off x="233680" y="2773282"/>
            <a:ext cx="3761020" cy="307777"/>
          </a:xfrm>
          <a:prstGeom prst="rect">
            <a:avLst/>
          </a:prstGeom>
          <a:noFill/>
        </p:spPr>
        <p:txBody>
          <a:bodyPr wrap="square" rtlCol="0">
            <a:spAutoFit/>
          </a:bodyPr>
          <a:lstStyle/>
          <a:p>
            <a:r>
              <a:rPr lang="pt-BR" sz="1400" dirty="0"/>
              <a:t>Ambiente de Desenvolvimento</a:t>
            </a:r>
          </a:p>
        </p:txBody>
      </p:sp>
    </p:spTree>
    <p:extLst>
      <p:ext uri="{BB962C8B-B14F-4D97-AF65-F5344CB8AC3E}">
        <p14:creationId xmlns:p14="http://schemas.microsoft.com/office/powerpoint/2010/main" val="14433675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33" name="Fluxograma: Processo Alternativo 32">
            <a:extLst>
              <a:ext uri="{FF2B5EF4-FFF2-40B4-BE49-F238E27FC236}">
                <a16:creationId xmlns:a16="http://schemas.microsoft.com/office/drawing/2014/main" id="{D0C303B5-BD1F-4A69-B066-8B8858DD7BAB}"/>
              </a:ext>
            </a:extLst>
          </p:cNvPr>
          <p:cNvSpPr/>
          <p:nvPr/>
        </p:nvSpPr>
        <p:spPr>
          <a:xfrm>
            <a:off x="264160" y="3199423"/>
            <a:ext cx="11336020" cy="1555456"/>
          </a:xfrm>
          <a:prstGeom prst="flowChartAlternateProces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Divisa 5">
            <a:extLst>
              <a:ext uri="{FF2B5EF4-FFF2-40B4-BE49-F238E27FC236}">
                <a16:creationId xmlns:a16="http://schemas.microsoft.com/office/drawing/2014/main" id="{9EA740A0-D591-4D96-B7B1-7F1F3BB14F50}"/>
              </a:ext>
            </a:extLst>
          </p:cNvPr>
          <p:cNvSpPr/>
          <p:nvPr/>
        </p:nvSpPr>
        <p:spPr>
          <a:xfrm>
            <a:off x="1105181" y="640517"/>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Definição do Problema</a:t>
            </a:r>
          </a:p>
        </p:txBody>
      </p:sp>
      <p:sp>
        <p:nvSpPr>
          <p:cNvPr id="6" name="Divisa 6">
            <a:extLst>
              <a:ext uri="{FF2B5EF4-FFF2-40B4-BE49-F238E27FC236}">
                <a16:creationId xmlns:a16="http://schemas.microsoft.com/office/drawing/2014/main" id="{B6903A17-3519-4528-B210-FDD2DBCE67F4}"/>
              </a:ext>
            </a:extLst>
          </p:cNvPr>
          <p:cNvSpPr/>
          <p:nvPr/>
        </p:nvSpPr>
        <p:spPr>
          <a:xfrm>
            <a:off x="2143341" y="1814179"/>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Dados e Preparação das informações</a:t>
            </a:r>
          </a:p>
        </p:txBody>
      </p:sp>
      <p:sp>
        <p:nvSpPr>
          <p:cNvPr id="7" name="Divisa 7">
            <a:extLst>
              <a:ext uri="{FF2B5EF4-FFF2-40B4-BE49-F238E27FC236}">
                <a16:creationId xmlns:a16="http://schemas.microsoft.com/office/drawing/2014/main" id="{C559F62D-83E7-4ED7-ACB3-BA51ECC27915}"/>
              </a:ext>
            </a:extLst>
          </p:cNvPr>
          <p:cNvSpPr/>
          <p:nvPr/>
        </p:nvSpPr>
        <p:spPr>
          <a:xfrm>
            <a:off x="4572697" y="1814179"/>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Infraestrutura e Engenharia de dados</a:t>
            </a:r>
          </a:p>
        </p:txBody>
      </p:sp>
      <p:sp>
        <p:nvSpPr>
          <p:cNvPr id="8" name="Divisa 8">
            <a:extLst>
              <a:ext uri="{FF2B5EF4-FFF2-40B4-BE49-F238E27FC236}">
                <a16:creationId xmlns:a16="http://schemas.microsoft.com/office/drawing/2014/main" id="{1A14D40E-5339-4E66-A3CD-5E88D6600C3E}"/>
              </a:ext>
            </a:extLst>
          </p:cNvPr>
          <p:cNvSpPr/>
          <p:nvPr/>
        </p:nvSpPr>
        <p:spPr>
          <a:xfrm>
            <a:off x="7002053" y="1814179"/>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Modelo e Treinamento</a:t>
            </a:r>
          </a:p>
        </p:txBody>
      </p:sp>
      <p:sp>
        <p:nvSpPr>
          <p:cNvPr id="9" name="Divisa 9">
            <a:extLst>
              <a:ext uri="{FF2B5EF4-FFF2-40B4-BE49-F238E27FC236}">
                <a16:creationId xmlns:a16="http://schemas.microsoft.com/office/drawing/2014/main" id="{335ED110-D28A-409D-84C4-03053E4264AA}"/>
              </a:ext>
            </a:extLst>
          </p:cNvPr>
          <p:cNvSpPr/>
          <p:nvPr/>
        </p:nvSpPr>
        <p:spPr>
          <a:xfrm>
            <a:off x="9431409" y="1814179"/>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Validação do Modelo</a:t>
            </a:r>
          </a:p>
        </p:txBody>
      </p:sp>
      <p:sp>
        <p:nvSpPr>
          <p:cNvPr id="11" name="Divisa 10">
            <a:extLst>
              <a:ext uri="{FF2B5EF4-FFF2-40B4-BE49-F238E27FC236}">
                <a16:creationId xmlns:a16="http://schemas.microsoft.com/office/drawing/2014/main" id="{0C1E3B07-D1B2-4684-8CAC-2464D022475B}"/>
              </a:ext>
            </a:extLst>
          </p:cNvPr>
          <p:cNvSpPr/>
          <p:nvPr/>
        </p:nvSpPr>
        <p:spPr>
          <a:xfrm>
            <a:off x="6989364" y="5133699"/>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Modelo em Produção</a:t>
            </a:r>
          </a:p>
        </p:txBody>
      </p:sp>
      <p:sp>
        <p:nvSpPr>
          <p:cNvPr id="12" name="Divisa 10">
            <a:extLst>
              <a:ext uri="{FF2B5EF4-FFF2-40B4-BE49-F238E27FC236}">
                <a16:creationId xmlns:a16="http://schemas.microsoft.com/office/drawing/2014/main" id="{57B455CB-5B21-4CAA-9050-EE9D18B2D943}"/>
              </a:ext>
            </a:extLst>
          </p:cNvPr>
          <p:cNvSpPr/>
          <p:nvPr/>
        </p:nvSpPr>
        <p:spPr>
          <a:xfrm>
            <a:off x="4550092" y="5133699"/>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Monitoramento do Modelo</a:t>
            </a:r>
          </a:p>
        </p:txBody>
      </p:sp>
      <p:sp>
        <p:nvSpPr>
          <p:cNvPr id="13" name="Divisa 10">
            <a:extLst>
              <a:ext uri="{FF2B5EF4-FFF2-40B4-BE49-F238E27FC236}">
                <a16:creationId xmlns:a16="http://schemas.microsoft.com/office/drawing/2014/main" id="{CE3F7FC5-03AA-4E22-B6E5-F52BA70E18E4}"/>
              </a:ext>
            </a:extLst>
          </p:cNvPr>
          <p:cNvSpPr/>
          <p:nvPr/>
        </p:nvSpPr>
        <p:spPr>
          <a:xfrm>
            <a:off x="2138958" y="5133699"/>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Manutenção do Modelo</a:t>
            </a:r>
          </a:p>
        </p:txBody>
      </p:sp>
      <p:sp>
        <p:nvSpPr>
          <p:cNvPr id="16" name="Divisa 10">
            <a:extLst>
              <a:ext uri="{FF2B5EF4-FFF2-40B4-BE49-F238E27FC236}">
                <a16:creationId xmlns:a16="http://schemas.microsoft.com/office/drawing/2014/main" id="{F65485A3-393A-4E81-BF4F-EA2160947AB2}"/>
              </a:ext>
            </a:extLst>
          </p:cNvPr>
          <p:cNvSpPr/>
          <p:nvPr/>
        </p:nvSpPr>
        <p:spPr>
          <a:xfrm>
            <a:off x="9418709" y="5133699"/>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Implementação do Modelo</a:t>
            </a:r>
          </a:p>
        </p:txBody>
      </p:sp>
      <p:cxnSp>
        <p:nvCxnSpPr>
          <p:cNvPr id="19" name="Conector: Angulado 18">
            <a:extLst>
              <a:ext uri="{FF2B5EF4-FFF2-40B4-BE49-F238E27FC236}">
                <a16:creationId xmlns:a16="http://schemas.microsoft.com/office/drawing/2014/main" id="{DF6C32B7-7A3D-4E93-B2B7-753C08ACE415}"/>
              </a:ext>
            </a:extLst>
          </p:cNvPr>
          <p:cNvCxnSpPr>
            <a:cxnSpLocks/>
            <a:stCxn id="5" idx="3"/>
            <a:endCxn id="6" idx="0"/>
          </p:cNvCxnSpPr>
          <p:nvPr/>
        </p:nvCxnSpPr>
        <p:spPr>
          <a:xfrm>
            <a:off x="2653181" y="1054517"/>
            <a:ext cx="264160" cy="759662"/>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Conector de Seta Reta 22">
            <a:extLst>
              <a:ext uri="{FF2B5EF4-FFF2-40B4-BE49-F238E27FC236}">
                <a16:creationId xmlns:a16="http://schemas.microsoft.com/office/drawing/2014/main" id="{B3E22A96-7711-4709-A5CA-0876B74F8C58}"/>
              </a:ext>
            </a:extLst>
          </p:cNvPr>
          <p:cNvCxnSpPr>
            <a:stCxn id="6" idx="3"/>
            <a:endCxn id="7" idx="1"/>
          </p:cNvCxnSpPr>
          <p:nvPr/>
        </p:nvCxnSpPr>
        <p:spPr>
          <a:xfrm>
            <a:off x="3691341" y="2228179"/>
            <a:ext cx="88135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Conector de Seta Reta 24">
            <a:extLst>
              <a:ext uri="{FF2B5EF4-FFF2-40B4-BE49-F238E27FC236}">
                <a16:creationId xmlns:a16="http://schemas.microsoft.com/office/drawing/2014/main" id="{B15F6EDC-9BB0-4F11-834F-839C71563698}"/>
              </a:ext>
            </a:extLst>
          </p:cNvPr>
          <p:cNvCxnSpPr>
            <a:cxnSpLocks/>
            <a:stCxn id="7" idx="3"/>
            <a:endCxn id="8" idx="1"/>
          </p:cNvCxnSpPr>
          <p:nvPr/>
        </p:nvCxnSpPr>
        <p:spPr>
          <a:xfrm>
            <a:off x="6120697" y="2228179"/>
            <a:ext cx="88135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 name="Conector de Seta Reta 27">
            <a:extLst>
              <a:ext uri="{FF2B5EF4-FFF2-40B4-BE49-F238E27FC236}">
                <a16:creationId xmlns:a16="http://schemas.microsoft.com/office/drawing/2014/main" id="{5F580B0C-E97F-4D55-A27A-2CED00114D89}"/>
              </a:ext>
            </a:extLst>
          </p:cNvPr>
          <p:cNvCxnSpPr>
            <a:cxnSpLocks/>
            <a:stCxn id="8" idx="3"/>
            <a:endCxn id="9" idx="1"/>
          </p:cNvCxnSpPr>
          <p:nvPr/>
        </p:nvCxnSpPr>
        <p:spPr>
          <a:xfrm>
            <a:off x="8550053" y="2228179"/>
            <a:ext cx="88135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1" name="Conector: Angulado 30">
            <a:extLst>
              <a:ext uri="{FF2B5EF4-FFF2-40B4-BE49-F238E27FC236}">
                <a16:creationId xmlns:a16="http://schemas.microsoft.com/office/drawing/2014/main" id="{12198D5F-2D17-4817-A721-CD359A102230}"/>
              </a:ext>
            </a:extLst>
          </p:cNvPr>
          <p:cNvCxnSpPr>
            <a:cxnSpLocks/>
            <a:stCxn id="9" idx="3"/>
            <a:endCxn id="16" idx="3"/>
          </p:cNvCxnSpPr>
          <p:nvPr/>
        </p:nvCxnSpPr>
        <p:spPr>
          <a:xfrm flipH="1">
            <a:off x="10966709" y="2228179"/>
            <a:ext cx="12700" cy="3319520"/>
          </a:xfrm>
          <a:prstGeom prst="bentConnector3">
            <a:avLst>
              <a:gd name="adj1" fmla="val -180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6" name="Conector de Seta Reta 35">
            <a:extLst>
              <a:ext uri="{FF2B5EF4-FFF2-40B4-BE49-F238E27FC236}">
                <a16:creationId xmlns:a16="http://schemas.microsoft.com/office/drawing/2014/main" id="{8F71EA73-7B6C-49BD-BE26-54BAA2678430}"/>
              </a:ext>
            </a:extLst>
          </p:cNvPr>
          <p:cNvCxnSpPr>
            <a:cxnSpLocks/>
            <a:stCxn id="16" idx="1"/>
            <a:endCxn id="11" idx="3"/>
          </p:cNvCxnSpPr>
          <p:nvPr/>
        </p:nvCxnSpPr>
        <p:spPr>
          <a:xfrm flipH="1">
            <a:off x="8537364" y="5547699"/>
            <a:ext cx="88134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7" name="Conector de Seta Reta 36">
            <a:extLst>
              <a:ext uri="{FF2B5EF4-FFF2-40B4-BE49-F238E27FC236}">
                <a16:creationId xmlns:a16="http://schemas.microsoft.com/office/drawing/2014/main" id="{8E11D010-A539-404D-8EE9-17DC8695FA6D}"/>
              </a:ext>
            </a:extLst>
          </p:cNvPr>
          <p:cNvCxnSpPr>
            <a:cxnSpLocks/>
            <a:stCxn id="11" idx="1"/>
            <a:endCxn id="12" idx="3"/>
          </p:cNvCxnSpPr>
          <p:nvPr/>
        </p:nvCxnSpPr>
        <p:spPr>
          <a:xfrm flipH="1">
            <a:off x="6098092" y="5547699"/>
            <a:ext cx="89127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0" name="Conector de Seta Reta 39">
            <a:extLst>
              <a:ext uri="{FF2B5EF4-FFF2-40B4-BE49-F238E27FC236}">
                <a16:creationId xmlns:a16="http://schemas.microsoft.com/office/drawing/2014/main" id="{0D01F0DE-EE05-4662-B9F3-04950F6B97BA}"/>
              </a:ext>
            </a:extLst>
          </p:cNvPr>
          <p:cNvCxnSpPr>
            <a:cxnSpLocks/>
            <a:stCxn id="12" idx="1"/>
            <a:endCxn id="13" idx="3"/>
          </p:cNvCxnSpPr>
          <p:nvPr/>
        </p:nvCxnSpPr>
        <p:spPr>
          <a:xfrm flipH="1">
            <a:off x="3686958" y="5547699"/>
            <a:ext cx="86313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3" name="Conector de Seta Reta 52">
            <a:extLst>
              <a:ext uri="{FF2B5EF4-FFF2-40B4-BE49-F238E27FC236}">
                <a16:creationId xmlns:a16="http://schemas.microsoft.com/office/drawing/2014/main" id="{E2C15C2C-E5B6-4866-97D2-C5D3DC6FDA53}"/>
              </a:ext>
            </a:extLst>
          </p:cNvPr>
          <p:cNvCxnSpPr>
            <a:cxnSpLocks/>
            <a:stCxn id="13" idx="0"/>
            <a:endCxn id="6" idx="2"/>
          </p:cNvCxnSpPr>
          <p:nvPr/>
        </p:nvCxnSpPr>
        <p:spPr>
          <a:xfrm flipV="1">
            <a:off x="2912958" y="2642179"/>
            <a:ext cx="4383" cy="2491520"/>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7" name="Conector: Angulado 56">
            <a:extLst>
              <a:ext uri="{FF2B5EF4-FFF2-40B4-BE49-F238E27FC236}">
                <a16:creationId xmlns:a16="http://schemas.microsoft.com/office/drawing/2014/main" id="{D2A6A353-B254-43F0-9787-CFE94CD5BE82}"/>
              </a:ext>
            </a:extLst>
          </p:cNvPr>
          <p:cNvCxnSpPr>
            <a:stCxn id="13" idx="0"/>
            <a:endCxn id="7" idx="2"/>
          </p:cNvCxnSpPr>
          <p:nvPr/>
        </p:nvCxnSpPr>
        <p:spPr>
          <a:xfrm rot="5400000" flipH="1" flipV="1">
            <a:off x="2884067" y="2671070"/>
            <a:ext cx="2491520" cy="2433739"/>
          </a:xfrm>
          <a:prstGeom prst="bentConnector3">
            <a:avLst>
              <a:gd name="adj1" fmla="val 31849"/>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Conector: Angulado 58">
            <a:extLst>
              <a:ext uri="{FF2B5EF4-FFF2-40B4-BE49-F238E27FC236}">
                <a16:creationId xmlns:a16="http://schemas.microsoft.com/office/drawing/2014/main" id="{EC72FE33-E439-42A0-95BF-1FF61B5673C1}"/>
              </a:ext>
            </a:extLst>
          </p:cNvPr>
          <p:cNvCxnSpPr>
            <a:cxnSpLocks/>
            <a:stCxn id="9" idx="2"/>
            <a:endCxn id="5" idx="2"/>
          </p:cNvCxnSpPr>
          <p:nvPr/>
        </p:nvCxnSpPr>
        <p:spPr>
          <a:xfrm rot="5400000" flipH="1">
            <a:off x="5455464" y="-2107766"/>
            <a:ext cx="1173662" cy="8326228"/>
          </a:xfrm>
          <a:prstGeom prst="bentConnector3">
            <a:avLst>
              <a:gd name="adj1" fmla="val -1558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Angulado 62">
            <a:extLst>
              <a:ext uri="{FF2B5EF4-FFF2-40B4-BE49-F238E27FC236}">
                <a16:creationId xmlns:a16="http://schemas.microsoft.com/office/drawing/2014/main" id="{61EAB4BF-4866-4DF2-8C6B-AE00F5F46EC0}"/>
              </a:ext>
            </a:extLst>
          </p:cNvPr>
          <p:cNvCxnSpPr>
            <a:cxnSpLocks/>
            <a:stCxn id="9" idx="2"/>
            <a:endCxn id="6" idx="2"/>
          </p:cNvCxnSpPr>
          <p:nvPr/>
        </p:nvCxnSpPr>
        <p:spPr>
          <a:xfrm rot="5400000">
            <a:off x="6561375" y="-1001855"/>
            <a:ext cx="12700" cy="7288068"/>
          </a:xfrm>
          <a:prstGeom prst="bentConnector3">
            <a:avLst>
              <a:gd name="adj1" fmla="val 55320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Angulado 66">
            <a:extLst>
              <a:ext uri="{FF2B5EF4-FFF2-40B4-BE49-F238E27FC236}">
                <a16:creationId xmlns:a16="http://schemas.microsoft.com/office/drawing/2014/main" id="{787F3186-E87A-4BF1-A46B-E7661A43F457}"/>
              </a:ext>
            </a:extLst>
          </p:cNvPr>
          <p:cNvCxnSpPr>
            <a:cxnSpLocks/>
            <a:stCxn id="9" idx="2"/>
            <a:endCxn id="7" idx="2"/>
          </p:cNvCxnSpPr>
          <p:nvPr/>
        </p:nvCxnSpPr>
        <p:spPr>
          <a:xfrm rot="5400000">
            <a:off x="7776053" y="212823"/>
            <a:ext cx="12700" cy="4858712"/>
          </a:xfrm>
          <a:prstGeom prst="bentConnector3">
            <a:avLst>
              <a:gd name="adj1" fmla="val 13363205"/>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4" descr="Surface Laptop Go, 256GB SSD, i5, 8GB RAM, Blue, 12.4” Touchscreen Display, Microsoft, Computer">
            <a:extLst>
              <a:ext uri="{FF2B5EF4-FFF2-40B4-BE49-F238E27FC236}">
                <a16:creationId xmlns:a16="http://schemas.microsoft.com/office/drawing/2014/main" id="{D2A8E77C-4FAD-44DD-86EF-2EE15BA200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489" y="1583983"/>
            <a:ext cx="1364985" cy="134748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a:extLst>
              <a:ext uri="{FF2B5EF4-FFF2-40B4-BE49-F238E27FC236}">
                <a16:creationId xmlns:a16="http://schemas.microsoft.com/office/drawing/2014/main" id="{2F74C570-81C6-4F0D-8A59-E4F2151C5D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 y="3165616"/>
            <a:ext cx="2912840" cy="1638472"/>
          </a:xfrm>
          <a:prstGeom prst="rect">
            <a:avLst/>
          </a:prstGeom>
          <a:noFill/>
          <a:extLst>
            <a:ext uri="{909E8E84-426E-40DD-AFC4-6F175D3DCCD1}">
              <a14:hiddenFill xmlns:a14="http://schemas.microsoft.com/office/drawing/2010/main">
                <a:solidFill>
                  <a:srgbClr val="FFFFFF"/>
                </a:solidFill>
              </a14:hiddenFill>
            </a:ext>
          </a:extLst>
        </p:spPr>
      </p:pic>
      <p:sp>
        <p:nvSpPr>
          <p:cNvPr id="34" name="CaixaDeTexto 33">
            <a:extLst>
              <a:ext uri="{FF2B5EF4-FFF2-40B4-BE49-F238E27FC236}">
                <a16:creationId xmlns:a16="http://schemas.microsoft.com/office/drawing/2014/main" id="{A2A5DE37-87EE-4538-BB7C-0DA589239E37}"/>
              </a:ext>
            </a:extLst>
          </p:cNvPr>
          <p:cNvSpPr txBox="1"/>
          <p:nvPr/>
        </p:nvSpPr>
        <p:spPr>
          <a:xfrm flipH="1">
            <a:off x="4215490" y="4411923"/>
            <a:ext cx="3761020" cy="307777"/>
          </a:xfrm>
          <a:prstGeom prst="rect">
            <a:avLst/>
          </a:prstGeom>
          <a:noFill/>
        </p:spPr>
        <p:txBody>
          <a:bodyPr wrap="square" rtlCol="0">
            <a:spAutoFit/>
          </a:bodyPr>
          <a:lstStyle/>
          <a:p>
            <a:r>
              <a:rPr lang="pt-BR" sz="1400" dirty="0"/>
              <a:t>Ambiente de Desenvolvimento e Homologação</a:t>
            </a:r>
          </a:p>
        </p:txBody>
      </p:sp>
    </p:spTree>
    <p:extLst>
      <p:ext uri="{BB962C8B-B14F-4D97-AF65-F5344CB8AC3E}">
        <p14:creationId xmlns:p14="http://schemas.microsoft.com/office/powerpoint/2010/main" val="9285957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Fluxograma: Processo Alternativo 26">
            <a:extLst>
              <a:ext uri="{FF2B5EF4-FFF2-40B4-BE49-F238E27FC236}">
                <a16:creationId xmlns:a16="http://schemas.microsoft.com/office/drawing/2014/main" id="{C4F7A955-9BA8-466F-B82D-C1A9E2D554E5}"/>
              </a:ext>
            </a:extLst>
          </p:cNvPr>
          <p:cNvSpPr/>
          <p:nvPr/>
        </p:nvSpPr>
        <p:spPr>
          <a:xfrm>
            <a:off x="233680" y="4723423"/>
            <a:ext cx="11336020" cy="1555456"/>
          </a:xfrm>
          <a:prstGeom prst="flowChartAlternateProces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Divisa 5">
            <a:extLst>
              <a:ext uri="{FF2B5EF4-FFF2-40B4-BE49-F238E27FC236}">
                <a16:creationId xmlns:a16="http://schemas.microsoft.com/office/drawing/2014/main" id="{9EA740A0-D591-4D96-B7B1-7F1F3BB14F50}"/>
              </a:ext>
            </a:extLst>
          </p:cNvPr>
          <p:cNvSpPr/>
          <p:nvPr/>
        </p:nvSpPr>
        <p:spPr>
          <a:xfrm>
            <a:off x="1105181" y="640517"/>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Definição do Problema</a:t>
            </a:r>
          </a:p>
        </p:txBody>
      </p:sp>
      <p:sp>
        <p:nvSpPr>
          <p:cNvPr id="6" name="Divisa 6">
            <a:extLst>
              <a:ext uri="{FF2B5EF4-FFF2-40B4-BE49-F238E27FC236}">
                <a16:creationId xmlns:a16="http://schemas.microsoft.com/office/drawing/2014/main" id="{B6903A17-3519-4528-B210-FDD2DBCE67F4}"/>
              </a:ext>
            </a:extLst>
          </p:cNvPr>
          <p:cNvSpPr/>
          <p:nvPr/>
        </p:nvSpPr>
        <p:spPr>
          <a:xfrm>
            <a:off x="2143341" y="1814179"/>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Dados e Preparação das informações</a:t>
            </a:r>
          </a:p>
        </p:txBody>
      </p:sp>
      <p:sp>
        <p:nvSpPr>
          <p:cNvPr id="7" name="Divisa 7">
            <a:extLst>
              <a:ext uri="{FF2B5EF4-FFF2-40B4-BE49-F238E27FC236}">
                <a16:creationId xmlns:a16="http://schemas.microsoft.com/office/drawing/2014/main" id="{C559F62D-83E7-4ED7-ACB3-BA51ECC27915}"/>
              </a:ext>
            </a:extLst>
          </p:cNvPr>
          <p:cNvSpPr/>
          <p:nvPr/>
        </p:nvSpPr>
        <p:spPr>
          <a:xfrm>
            <a:off x="4572697" y="1814179"/>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Infraestrutura e Engenharia de dados</a:t>
            </a:r>
          </a:p>
        </p:txBody>
      </p:sp>
      <p:sp>
        <p:nvSpPr>
          <p:cNvPr id="8" name="Divisa 8">
            <a:extLst>
              <a:ext uri="{FF2B5EF4-FFF2-40B4-BE49-F238E27FC236}">
                <a16:creationId xmlns:a16="http://schemas.microsoft.com/office/drawing/2014/main" id="{1A14D40E-5339-4E66-A3CD-5E88D6600C3E}"/>
              </a:ext>
            </a:extLst>
          </p:cNvPr>
          <p:cNvSpPr/>
          <p:nvPr/>
        </p:nvSpPr>
        <p:spPr>
          <a:xfrm>
            <a:off x="7002053" y="1814179"/>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Modelo e Treinamento</a:t>
            </a:r>
          </a:p>
        </p:txBody>
      </p:sp>
      <p:sp>
        <p:nvSpPr>
          <p:cNvPr id="9" name="Divisa 9">
            <a:extLst>
              <a:ext uri="{FF2B5EF4-FFF2-40B4-BE49-F238E27FC236}">
                <a16:creationId xmlns:a16="http://schemas.microsoft.com/office/drawing/2014/main" id="{335ED110-D28A-409D-84C4-03053E4264AA}"/>
              </a:ext>
            </a:extLst>
          </p:cNvPr>
          <p:cNvSpPr/>
          <p:nvPr/>
        </p:nvSpPr>
        <p:spPr>
          <a:xfrm>
            <a:off x="9431409" y="1814179"/>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Validação do Modelo</a:t>
            </a:r>
          </a:p>
        </p:txBody>
      </p:sp>
      <p:sp>
        <p:nvSpPr>
          <p:cNvPr id="11" name="Divisa 10">
            <a:extLst>
              <a:ext uri="{FF2B5EF4-FFF2-40B4-BE49-F238E27FC236}">
                <a16:creationId xmlns:a16="http://schemas.microsoft.com/office/drawing/2014/main" id="{0C1E3B07-D1B2-4684-8CAC-2464D022475B}"/>
              </a:ext>
            </a:extLst>
          </p:cNvPr>
          <p:cNvSpPr/>
          <p:nvPr/>
        </p:nvSpPr>
        <p:spPr>
          <a:xfrm>
            <a:off x="6989364" y="5133699"/>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Modelo em Produção</a:t>
            </a:r>
          </a:p>
        </p:txBody>
      </p:sp>
      <p:sp>
        <p:nvSpPr>
          <p:cNvPr id="12" name="Divisa 10">
            <a:extLst>
              <a:ext uri="{FF2B5EF4-FFF2-40B4-BE49-F238E27FC236}">
                <a16:creationId xmlns:a16="http://schemas.microsoft.com/office/drawing/2014/main" id="{57B455CB-5B21-4CAA-9050-EE9D18B2D943}"/>
              </a:ext>
            </a:extLst>
          </p:cNvPr>
          <p:cNvSpPr/>
          <p:nvPr/>
        </p:nvSpPr>
        <p:spPr>
          <a:xfrm>
            <a:off x="4550092" y="5133699"/>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Monitoramento do Modelo</a:t>
            </a:r>
          </a:p>
        </p:txBody>
      </p:sp>
      <p:sp>
        <p:nvSpPr>
          <p:cNvPr id="13" name="Divisa 10">
            <a:extLst>
              <a:ext uri="{FF2B5EF4-FFF2-40B4-BE49-F238E27FC236}">
                <a16:creationId xmlns:a16="http://schemas.microsoft.com/office/drawing/2014/main" id="{CE3F7FC5-03AA-4E22-B6E5-F52BA70E18E4}"/>
              </a:ext>
            </a:extLst>
          </p:cNvPr>
          <p:cNvSpPr/>
          <p:nvPr/>
        </p:nvSpPr>
        <p:spPr>
          <a:xfrm>
            <a:off x="2138958" y="5133699"/>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Manutenção do Modelo</a:t>
            </a:r>
          </a:p>
        </p:txBody>
      </p:sp>
      <p:sp>
        <p:nvSpPr>
          <p:cNvPr id="16" name="Divisa 10">
            <a:extLst>
              <a:ext uri="{FF2B5EF4-FFF2-40B4-BE49-F238E27FC236}">
                <a16:creationId xmlns:a16="http://schemas.microsoft.com/office/drawing/2014/main" id="{F65485A3-393A-4E81-BF4F-EA2160947AB2}"/>
              </a:ext>
            </a:extLst>
          </p:cNvPr>
          <p:cNvSpPr/>
          <p:nvPr/>
        </p:nvSpPr>
        <p:spPr>
          <a:xfrm>
            <a:off x="9418709" y="5133699"/>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Implementação do Modelo</a:t>
            </a:r>
          </a:p>
        </p:txBody>
      </p:sp>
      <p:cxnSp>
        <p:nvCxnSpPr>
          <p:cNvPr id="19" name="Conector: Angulado 18">
            <a:extLst>
              <a:ext uri="{FF2B5EF4-FFF2-40B4-BE49-F238E27FC236}">
                <a16:creationId xmlns:a16="http://schemas.microsoft.com/office/drawing/2014/main" id="{DF6C32B7-7A3D-4E93-B2B7-753C08ACE415}"/>
              </a:ext>
            </a:extLst>
          </p:cNvPr>
          <p:cNvCxnSpPr>
            <a:cxnSpLocks/>
            <a:stCxn id="5" idx="3"/>
            <a:endCxn id="6" idx="0"/>
          </p:cNvCxnSpPr>
          <p:nvPr/>
        </p:nvCxnSpPr>
        <p:spPr>
          <a:xfrm>
            <a:off x="2653181" y="1054517"/>
            <a:ext cx="264160" cy="759662"/>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Conector de Seta Reta 22">
            <a:extLst>
              <a:ext uri="{FF2B5EF4-FFF2-40B4-BE49-F238E27FC236}">
                <a16:creationId xmlns:a16="http://schemas.microsoft.com/office/drawing/2014/main" id="{B3E22A96-7711-4709-A5CA-0876B74F8C58}"/>
              </a:ext>
            </a:extLst>
          </p:cNvPr>
          <p:cNvCxnSpPr>
            <a:stCxn id="6" idx="3"/>
            <a:endCxn id="7" idx="1"/>
          </p:cNvCxnSpPr>
          <p:nvPr/>
        </p:nvCxnSpPr>
        <p:spPr>
          <a:xfrm>
            <a:off x="3691341" y="2228179"/>
            <a:ext cx="88135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Conector de Seta Reta 24">
            <a:extLst>
              <a:ext uri="{FF2B5EF4-FFF2-40B4-BE49-F238E27FC236}">
                <a16:creationId xmlns:a16="http://schemas.microsoft.com/office/drawing/2014/main" id="{B15F6EDC-9BB0-4F11-834F-839C71563698}"/>
              </a:ext>
            </a:extLst>
          </p:cNvPr>
          <p:cNvCxnSpPr>
            <a:cxnSpLocks/>
            <a:stCxn id="7" idx="3"/>
            <a:endCxn id="8" idx="1"/>
          </p:cNvCxnSpPr>
          <p:nvPr/>
        </p:nvCxnSpPr>
        <p:spPr>
          <a:xfrm>
            <a:off x="6120697" y="2228179"/>
            <a:ext cx="88135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 name="Conector de Seta Reta 27">
            <a:extLst>
              <a:ext uri="{FF2B5EF4-FFF2-40B4-BE49-F238E27FC236}">
                <a16:creationId xmlns:a16="http://schemas.microsoft.com/office/drawing/2014/main" id="{5F580B0C-E97F-4D55-A27A-2CED00114D89}"/>
              </a:ext>
            </a:extLst>
          </p:cNvPr>
          <p:cNvCxnSpPr>
            <a:cxnSpLocks/>
            <a:stCxn id="8" idx="3"/>
            <a:endCxn id="9" idx="1"/>
          </p:cNvCxnSpPr>
          <p:nvPr/>
        </p:nvCxnSpPr>
        <p:spPr>
          <a:xfrm>
            <a:off x="8550053" y="2228179"/>
            <a:ext cx="88135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1" name="Conector: Angulado 30">
            <a:extLst>
              <a:ext uri="{FF2B5EF4-FFF2-40B4-BE49-F238E27FC236}">
                <a16:creationId xmlns:a16="http://schemas.microsoft.com/office/drawing/2014/main" id="{12198D5F-2D17-4817-A721-CD359A102230}"/>
              </a:ext>
            </a:extLst>
          </p:cNvPr>
          <p:cNvCxnSpPr>
            <a:cxnSpLocks/>
            <a:stCxn id="9" idx="3"/>
            <a:endCxn id="16" idx="3"/>
          </p:cNvCxnSpPr>
          <p:nvPr/>
        </p:nvCxnSpPr>
        <p:spPr>
          <a:xfrm flipH="1">
            <a:off x="10966709" y="2228179"/>
            <a:ext cx="12700" cy="3319520"/>
          </a:xfrm>
          <a:prstGeom prst="bentConnector3">
            <a:avLst>
              <a:gd name="adj1" fmla="val -180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6" name="Conector de Seta Reta 35">
            <a:extLst>
              <a:ext uri="{FF2B5EF4-FFF2-40B4-BE49-F238E27FC236}">
                <a16:creationId xmlns:a16="http://schemas.microsoft.com/office/drawing/2014/main" id="{8F71EA73-7B6C-49BD-BE26-54BAA2678430}"/>
              </a:ext>
            </a:extLst>
          </p:cNvPr>
          <p:cNvCxnSpPr>
            <a:cxnSpLocks/>
            <a:stCxn id="16" idx="1"/>
            <a:endCxn id="11" idx="3"/>
          </p:cNvCxnSpPr>
          <p:nvPr/>
        </p:nvCxnSpPr>
        <p:spPr>
          <a:xfrm flipH="1">
            <a:off x="8537364" y="5547699"/>
            <a:ext cx="88134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7" name="Conector de Seta Reta 36">
            <a:extLst>
              <a:ext uri="{FF2B5EF4-FFF2-40B4-BE49-F238E27FC236}">
                <a16:creationId xmlns:a16="http://schemas.microsoft.com/office/drawing/2014/main" id="{8E11D010-A539-404D-8EE9-17DC8695FA6D}"/>
              </a:ext>
            </a:extLst>
          </p:cNvPr>
          <p:cNvCxnSpPr>
            <a:cxnSpLocks/>
            <a:stCxn id="11" idx="1"/>
            <a:endCxn id="12" idx="3"/>
          </p:cNvCxnSpPr>
          <p:nvPr/>
        </p:nvCxnSpPr>
        <p:spPr>
          <a:xfrm flipH="1">
            <a:off x="6098092" y="5547699"/>
            <a:ext cx="89127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0" name="Conector de Seta Reta 39">
            <a:extLst>
              <a:ext uri="{FF2B5EF4-FFF2-40B4-BE49-F238E27FC236}">
                <a16:creationId xmlns:a16="http://schemas.microsoft.com/office/drawing/2014/main" id="{0D01F0DE-EE05-4662-B9F3-04950F6B97BA}"/>
              </a:ext>
            </a:extLst>
          </p:cNvPr>
          <p:cNvCxnSpPr>
            <a:cxnSpLocks/>
            <a:stCxn id="12" idx="1"/>
            <a:endCxn id="13" idx="3"/>
          </p:cNvCxnSpPr>
          <p:nvPr/>
        </p:nvCxnSpPr>
        <p:spPr>
          <a:xfrm flipH="1">
            <a:off x="3686958" y="5547699"/>
            <a:ext cx="86313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3" name="Conector de Seta Reta 52">
            <a:extLst>
              <a:ext uri="{FF2B5EF4-FFF2-40B4-BE49-F238E27FC236}">
                <a16:creationId xmlns:a16="http://schemas.microsoft.com/office/drawing/2014/main" id="{E2C15C2C-E5B6-4866-97D2-C5D3DC6FDA53}"/>
              </a:ext>
            </a:extLst>
          </p:cNvPr>
          <p:cNvCxnSpPr>
            <a:cxnSpLocks/>
            <a:stCxn id="13" idx="0"/>
            <a:endCxn id="6" idx="2"/>
          </p:cNvCxnSpPr>
          <p:nvPr/>
        </p:nvCxnSpPr>
        <p:spPr>
          <a:xfrm flipV="1">
            <a:off x="2912958" y="2642179"/>
            <a:ext cx="4383" cy="2491520"/>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7" name="Conector: Angulado 56">
            <a:extLst>
              <a:ext uri="{FF2B5EF4-FFF2-40B4-BE49-F238E27FC236}">
                <a16:creationId xmlns:a16="http://schemas.microsoft.com/office/drawing/2014/main" id="{D2A6A353-B254-43F0-9787-CFE94CD5BE82}"/>
              </a:ext>
            </a:extLst>
          </p:cNvPr>
          <p:cNvCxnSpPr>
            <a:stCxn id="13" idx="0"/>
            <a:endCxn id="7" idx="2"/>
          </p:cNvCxnSpPr>
          <p:nvPr/>
        </p:nvCxnSpPr>
        <p:spPr>
          <a:xfrm rot="5400000" flipH="1" flipV="1">
            <a:off x="2884067" y="2671070"/>
            <a:ext cx="2491520" cy="2433739"/>
          </a:xfrm>
          <a:prstGeom prst="bentConnector3">
            <a:avLst>
              <a:gd name="adj1" fmla="val 31849"/>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Conector: Angulado 58">
            <a:extLst>
              <a:ext uri="{FF2B5EF4-FFF2-40B4-BE49-F238E27FC236}">
                <a16:creationId xmlns:a16="http://schemas.microsoft.com/office/drawing/2014/main" id="{EC72FE33-E439-42A0-95BF-1FF61B5673C1}"/>
              </a:ext>
            </a:extLst>
          </p:cNvPr>
          <p:cNvCxnSpPr>
            <a:cxnSpLocks/>
            <a:stCxn id="9" idx="2"/>
            <a:endCxn id="5" idx="2"/>
          </p:cNvCxnSpPr>
          <p:nvPr/>
        </p:nvCxnSpPr>
        <p:spPr>
          <a:xfrm rot="5400000" flipH="1">
            <a:off x="5455464" y="-2107766"/>
            <a:ext cx="1173662" cy="8326228"/>
          </a:xfrm>
          <a:prstGeom prst="bentConnector3">
            <a:avLst>
              <a:gd name="adj1" fmla="val -1558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Angulado 62">
            <a:extLst>
              <a:ext uri="{FF2B5EF4-FFF2-40B4-BE49-F238E27FC236}">
                <a16:creationId xmlns:a16="http://schemas.microsoft.com/office/drawing/2014/main" id="{61EAB4BF-4866-4DF2-8C6B-AE00F5F46EC0}"/>
              </a:ext>
            </a:extLst>
          </p:cNvPr>
          <p:cNvCxnSpPr>
            <a:cxnSpLocks/>
            <a:stCxn id="9" idx="2"/>
            <a:endCxn id="6" idx="2"/>
          </p:cNvCxnSpPr>
          <p:nvPr/>
        </p:nvCxnSpPr>
        <p:spPr>
          <a:xfrm rot="5400000">
            <a:off x="6561375" y="-1001855"/>
            <a:ext cx="12700" cy="7288068"/>
          </a:xfrm>
          <a:prstGeom prst="bentConnector3">
            <a:avLst>
              <a:gd name="adj1" fmla="val 55320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Angulado 66">
            <a:extLst>
              <a:ext uri="{FF2B5EF4-FFF2-40B4-BE49-F238E27FC236}">
                <a16:creationId xmlns:a16="http://schemas.microsoft.com/office/drawing/2014/main" id="{787F3186-E87A-4BF1-A46B-E7661A43F457}"/>
              </a:ext>
            </a:extLst>
          </p:cNvPr>
          <p:cNvCxnSpPr>
            <a:cxnSpLocks/>
            <a:stCxn id="9" idx="2"/>
            <a:endCxn id="7" idx="2"/>
          </p:cNvCxnSpPr>
          <p:nvPr/>
        </p:nvCxnSpPr>
        <p:spPr>
          <a:xfrm rot="5400000">
            <a:off x="7776053" y="212823"/>
            <a:ext cx="12700" cy="4858712"/>
          </a:xfrm>
          <a:prstGeom prst="bentConnector3">
            <a:avLst>
              <a:gd name="adj1" fmla="val 13363205"/>
            </a:avLst>
          </a:prstGeom>
          <a:ln>
            <a:tailEnd type="triangle"/>
          </a:ln>
        </p:spPr>
        <p:style>
          <a:lnRef idx="1">
            <a:schemeClr val="accent1"/>
          </a:lnRef>
          <a:fillRef idx="0">
            <a:schemeClr val="accent1"/>
          </a:fillRef>
          <a:effectRef idx="0">
            <a:schemeClr val="accent1"/>
          </a:effectRef>
          <a:fontRef idx="minor">
            <a:schemeClr val="tx1"/>
          </a:fontRef>
        </p:style>
      </p:cxnSp>
      <p:pic>
        <p:nvPicPr>
          <p:cNvPr id="29" name="Picture 6" descr="Data Center Trends in 2021 | Bigstep Blog">
            <a:extLst>
              <a:ext uri="{FF2B5EF4-FFF2-40B4-BE49-F238E27FC236}">
                <a16:creationId xmlns:a16="http://schemas.microsoft.com/office/drawing/2014/main" id="{1FF46481-DC88-4C03-826A-1456FC81F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747" y="5182299"/>
            <a:ext cx="1686867" cy="764916"/>
          </a:xfrm>
          <a:prstGeom prst="rect">
            <a:avLst/>
          </a:prstGeom>
          <a:noFill/>
          <a:extLst>
            <a:ext uri="{909E8E84-426E-40DD-AFC4-6F175D3DCCD1}">
              <a14:hiddenFill xmlns:a14="http://schemas.microsoft.com/office/drawing/2010/main">
                <a:solidFill>
                  <a:srgbClr val="FFFFFF"/>
                </a:solidFill>
              </a14:hiddenFill>
            </a:ext>
          </a:extLst>
        </p:spPr>
      </p:pic>
      <p:sp>
        <p:nvSpPr>
          <p:cNvPr id="32" name="CaixaDeTexto 31">
            <a:extLst>
              <a:ext uri="{FF2B5EF4-FFF2-40B4-BE49-F238E27FC236}">
                <a16:creationId xmlns:a16="http://schemas.microsoft.com/office/drawing/2014/main" id="{89813901-7A58-424F-A652-6101D817160B}"/>
              </a:ext>
            </a:extLst>
          </p:cNvPr>
          <p:cNvSpPr txBox="1"/>
          <p:nvPr/>
        </p:nvSpPr>
        <p:spPr>
          <a:xfrm flipH="1">
            <a:off x="368807" y="5967357"/>
            <a:ext cx="3761020" cy="307777"/>
          </a:xfrm>
          <a:prstGeom prst="rect">
            <a:avLst/>
          </a:prstGeom>
          <a:noFill/>
        </p:spPr>
        <p:txBody>
          <a:bodyPr wrap="square" rtlCol="0">
            <a:spAutoFit/>
          </a:bodyPr>
          <a:lstStyle/>
          <a:p>
            <a:r>
              <a:rPr lang="pt-BR" sz="1400" dirty="0"/>
              <a:t>Ambiente de Produção</a:t>
            </a:r>
          </a:p>
        </p:txBody>
      </p:sp>
    </p:spTree>
    <p:extLst>
      <p:ext uri="{BB962C8B-B14F-4D97-AF65-F5344CB8AC3E}">
        <p14:creationId xmlns:p14="http://schemas.microsoft.com/office/powerpoint/2010/main" val="36059005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Fluxograma: Processo Alternativo 26">
            <a:extLst>
              <a:ext uri="{FF2B5EF4-FFF2-40B4-BE49-F238E27FC236}">
                <a16:creationId xmlns:a16="http://schemas.microsoft.com/office/drawing/2014/main" id="{AF8479E4-74F1-474E-8B94-988BE3141292}"/>
              </a:ext>
            </a:extLst>
          </p:cNvPr>
          <p:cNvSpPr/>
          <p:nvPr/>
        </p:nvSpPr>
        <p:spPr>
          <a:xfrm>
            <a:off x="117" y="518160"/>
            <a:ext cx="11822393" cy="5760719"/>
          </a:xfrm>
          <a:prstGeom prst="flowChartAlternateProces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Divisa 5">
            <a:extLst>
              <a:ext uri="{FF2B5EF4-FFF2-40B4-BE49-F238E27FC236}">
                <a16:creationId xmlns:a16="http://schemas.microsoft.com/office/drawing/2014/main" id="{9EA740A0-D591-4D96-B7B1-7F1F3BB14F50}"/>
              </a:ext>
            </a:extLst>
          </p:cNvPr>
          <p:cNvSpPr/>
          <p:nvPr/>
        </p:nvSpPr>
        <p:spPr>
          <a:xfrm>
            <a:off x="1105181" y="640517"/>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Definição do Problema</a:t>
            </a:r>
          </a:p>
        </p:txBody>
      </p:sp>
      <p:sp>
        <p:nvSpPr>
          <p:cNvPr id="6" name="Divisa 6">
            <a:extLst>
              <a:ext uri="{FF2B5EF4-FFF2-40B4-BE49-F238E27FC236}">
                <a16:creationId xmlns:a16="http://schemas.microsoft.com/office/drawing/2014/main" id="{B6903A17-3519-4528-B210-FDD2DBCE67F4}"/>
              </a:ext>
            </a:extLst>
          </p:cNvPr>
          <p:cNvSpPr/>
          <p:nvPr/>
        </p:nvSpPr>
        <p:spPr>
          <a:xfrm>
            <a:off x="2143341" y="1814179"/>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Dados e Preparação das informações</a:t>
            </a:r>
          </a:p>
        </p:txBody>
      </p:sp>
      <p:sp>
        <p:nvSpPr>
          <p:cNvPr id="7" name="Divisa 7">
            <a:extLst>
              <a:ext uri="{FF2B5EF4-FFF2-40B4-BE49-F238E27FC236}">
                <a16:creationId xmlns:a16="http://schemas.microsoft.com/office/drawing/2014/main" id="{C559F62D-83E7-4ED7-ACB3-BA51ECC27915}"/>
              </a:ext>
            </a:extLst>
          </p:cNvPr>
          <p:cNvSpPr/>
          <p:nvPr/>
        </p:nvSpPr>
        <p:spPr>
          <a:xfrm>
            <a:off x="4572697" y="1814179"/>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Infraestrutura e Engenharia de dados</a:t>
            </a:r>
          </a:p>
        </p:txBody>
      </p:sp>
      <p:sp>
        <p:nvSpPr>
          <p:cNvPr id="8" name="Divisa 8">
            <a:extLst>
              <a:ext uri="{FF2B5EF4-FFF2-40B4-BE49-F238E27FC236}">
                <a16:creationId xmlns:a16="http://schemas.microsoft.com/office/drawing/2014/main" id="{1A14D40E-5339-4E66-A3CD-5E88D6600C3E}"/>
              </a:ext>
            </a:extLst>
          </p:cNvPr>
          <p:cNvSpPr/>
          <p:nvPr/>
        </p:nvSpPr>
        <p:spPr>
          <a:xfrm>
            <a:off x="7002053" y="1814179"/>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Modelo e Treinamento</a:t>
            </a:r>
          </a:p>
        </p:txBody>
      </p:sp>
      <p:sp>
        <p:nvSpPr>
          <p:cNvPr id="9" name="Divisa 9">
            <a:extLst>
              <a:ext uri="{FF2B5EF4-FFF2-40B4-BE49-F238E27FC236}">
                <a16:creationId xmlns:a16="http://schemas.microsoft.com/office/drawing/2014/main" id="{335ED110-D28A-409D-84C4-03053E4264AA}"/>
              </a:ext>
            </a:extLst>
          </p:cNvPr>
          <p:cNvSpPr/>
          <p:nvPr/>
        </p:nvSpPr>
        <p:spPr>
          <a:xfrm>
            <a:off x="9431409" y="1814179"/>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Validação do Modelo</a:t>
            </a:r>
          </a:p>
        </p:txBody>
      </p:sp>
      <p:sp>
        <p:nvSpPr>
          <p:cNvPr id="11" name="Divisa 10">
            <a:extLst>
              <a:ext uri="{FF2B5EF4-FFF2-40B4-BE49-F238E27FC236}">
                <a16:creationId xmlns:a16="http://schemas.microsoft.com/office/drawing/2014/main" id="{0C1E3B07-D1B2-4684-8CAC-2464D022475B}"/>
              </a:ext>
            </a:extLst>
          </p:cNvPr>
          <p:cNvSpPr/>
          <p:nvPr/>
        </p:nvSpPr>
        <p:spPr>
          <a:xfrm>
            <a:off x="6989364" y="5133699"/>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Modelo em Produção</a:t>
            </a:r>
          </a:p>
        </p:txBody>
      </p:sp>
      <p:sp>
        <p:nvSpPr>
          <p:cNvPr id="12" name="Divisa 10">
            <a:extLst>
              <a:ext uri="{FF2B5EF4-FFF2-40B4-BE49-F238E27FC236}">
                <a16:creationId xmlns:a16="http://schemas.microsoft.com/office/drawing/2014/main" id="{57B455CB-5B21-4CAA-9050-EE9D18B2D943}"/>
              </a:ext>
            </a:extLst>
          </p:cNvPr>
          <p:cNvSpPr/>
          <p:nvPr/>
        </p:nvSpPr>
        <p:spPr>
          <a:xfrm>
            <a:off x="4550092" y="5133699"/>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Monitoramento do Modelo</a:t>
            </a:r>
          </a:p>
        </p:txBody>
      </p:sp>
      <p:sp>
        <p:nvSpPr>
          <p:cNvPr id="13" name="Divisa 10">
            <a:extLst>
              <a:ext uri="{FF2B5EF4-FFF2-40B4-BE49-F238E27FC236}">
                <a16:creationId xmlns:a16="http://schemas.microsoft.com/office/drawing/2014/main" id="{CE3F7FC5-03AA-4E22-B6E5-F52BA70E18E4}"/>
              </a:ext>
            </a:extLst>
          </p:cNvPr>
          <p:cNvSpPr/>
          <p:nvPr/>
        </p:nvSpPr>
        <p:spPr>
          <a:xfrm>
            <a:off x="2138958" y="5133699"/>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Manutenção do Modelo</a:t>
            </a:r>
          </a:p>
        </p:txBody>
      </p:sp>
      <p:sp>
        <p:nvSpPr>
          <p:cNvPr id="16" name="Divisa 10">
            <a:extLst>
              <a:ext uri="{FF2B5EF4-FFF2-40B4-BE49-F238E27FC236}">
                <a16:creationId xmlns:a16="http://schemas.microsoft.com/office/drawing/2014/main" id="{F65485A3-393A-4E81-BF4F-EA2160947AB2}"/>
              </a:ext>
            </a:extLst>
          </p:cNvPr>
          <p:cNvSpPr/>
          <p:nvPr/>
        </p:nvSpPr>
        <p:spPr>
          <a:xfrm>
            <a:off x="9418709" y="5133699"/>
            <a:ext cx="1548000" cy="828000"/>
          </a:xfrm>
          <a:prstGeom prst="chevron">
            <a:avLst>
              <a:gd name="adj" fmla="val 0"/>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Implementação do Modelo</a:t>
            </a:r>
          </a:p>
        </p:txBody>
      </p:sp>
      <p:cxnSp>
        <p:nvCxnSpPr>
          <p:cNvPr id="19" name="Conector: Angulado 18">
            <a:extLst>
              <a:ext uri="{FF2B5EF4-FFF2-40B4-BE49-F238E27FC236}">
                <a16:creationId xmlns:a16="http://schemas.microsoft.com/office/drawing/2014/main" id="{DF6C32B7-7A3D-4E93-B2B7-753C08ACE415}"/>
              </a:ext>
            </a:extLst>
          </p:cNvPr>
          <p:cNvCxnSpPr>
            <a:cxnSpLocks/>
            <a:stCxn id="5" idx="3"/>
            <a:endCxn id="6" idx="0"/>
          </p:cNvCxnSpPr>
          <p:nvPr/>
        </p:nvCxnSpPr>
        <p:spPr>
          <a:xfrm>
            <a:off x="2653181" y="1054517"/>
            <a:ext cx="264160" cy="759662"/>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Conector de Seta Reta 22">
            <a:extLst>
              <a:ext uri="{FF2B5EF4-FFF2-40B4-BE49-F238E27FC236}">
                <a16:creationId xmlns:a16="http://schemas.microsoft.com/office/drawing/2014/main" id="{B3E22A96-7711-4709-A5CA-0876B74F8C58}"/>
              </a:ext>
            </a:extLst>
          </p:cNvPr>
          <p:cNvCxnSpPr>
            <a:stCxn id="6" idx="3"/>
            <a:endCxn id="7" idx="1"/>
          </p:cNvCxnSpPr>
          <p:nvPr/>
        </p:nvCxnSpPr>
        <p:spPr>
          <a:xfrm>
            <a:off x="3691341" y="2228179"/>
            <a:ext cx="88135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Conector de Seta Reta 24">
            <a:extLst>
              <a:ext uri="{FF2B5EF4-FFF2-40B4-BE49-F238E27FC236}">
                <a16:creationId xmlns:a16="http://schemas.microsoft.com/office/drawing/2014/main" id="{B15F6EDC-9BB0-4F11-834F-839C71563698}"/>
              </a:ext>
            </a:extLst>
          </p:cNvPr>
          <p:cNvCxnSpPr>
            <a:cxnSpLocks/>
            <a:stCxn id="7" idx="3"/>
            <a:endCxn id="8" idx="1"/>
          </p:cNvCxnSpPr>
          <p:nvPr/>
        </p:nvCxnSpPr>
        <p:spPr>
          <a:xfrm>
            <a:off x="6120697" y="2228179"/>
            <a:ext cx="88135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 name="Conector de Seta Reta 27">
            <a:extLst>
              <a:ext uri="{FF2B5EF4-FFF2-40B4-BE49-F238E27FC236}">
                <a16:creationId xmlns:a16="http://schemas.microsoft.com/office/drawing/2014/main" id="{5F580B0C-E97F-4D55-A27A-2CED00114D89}"/>
              </a:ext>
            </a:extLst>
          </p:cNvPr>
          <p:cNvCxnSpPr>
            <a:cxnSpLocks/>
            <a:stCxn id="8" idx="3"/>
            <a:endCxn id="9" idx="1"/>
          </p:cNvCxnSpPr>
          <p:nvPr/>
        </p:nvCxnSpPr>
        <p:spPr>
          <a:xfrm>
            <a:off x="8550053" y="2228179"/>
            <a:ext cx="88135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1" name="Conector: Angulado 30">
            <a:extLst>
              <a:ext uri="{FF2B5EF4-FFF2-40B4-BE49-F238E27FC236}">
                <a16:creationId xmlns:a16="http://schemas.microsoft.com/office/drawing/2014/main" id="{12198D5F-2D17-4817-A721-CD359A102230}"/>
              </a:ext>
            </a:extLst>
          </p:cNvPr>
          <p:cNvCxnSpPr>
            <a:cxnSpLocks/>
            <a:stCxn id="9" idx="3"/>
            <a:endCxn id="16" idx="3"/>
          </p:cNvCxnSpPr>
          <p:nvPr/>
        </p:nvCxnSpPr>
        <p:spPr>
          <a:xfrm flipH="1">
            <a:off x="10966709" y="2228179"/>
            <a:ext cx="12700" cy="3319520"/>
          </a:xfrm>
          <a:prstGeom prst="bentConnector3">
            <a:avLst>
              <a:gd name="adj1" fmla="val -180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6" name="Conector de Seta Reta 35">
            <a:extLst>
              <a:ext uri="{FF2B5EF4-FFF2-40B4-BE49-F238E27FC236}">
                <a16:creationId xmlns:a16="http://schemas.microsoft.com/office/drawing/2014/main" id="{8F71EA73-7B6C-49BD-BE26-54BAA2678430}"/>
              </a:ext>
            </a:extLst>
          </p:cNvPr>
          <p:cNvCxnSpPr>
            <a:cxnSpLocks/>
            <a:stCxn id="16" idx="1"/>
            <a:endCxn id="11" idx="3"/>
          </p:cNvCxnSpPr>
          <p:nvPr/>
        </p:nvCxnSpPr>
        <p:spPr>
          <a:xfrm flipH="1">
            <a:off x="8537364" y="5547699"/>
            <a:ext cx="88134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7" name="Conector de Seta Reta 36">
            <a:extLst>
              <a:ext uri="{FF2B5EF4-FFF2-40B4-BE49-F238E27FC236}">
                <a16:creationId xmlns:a16="http://schemas.microsoft.com/office/drawing/2014/main" id="{8E11D010-A539-404D-8EE9-17DC8695FA6D}"/>
              </a:ext>
            </a:extLst>
          </p:cNvPr>
          <p:cNvCxnSpPr>
            <a:cxnSpLocks/>
            <a:stCxn id="11" idx="1"/>
            <a:endCxn id="12" idx="3"/>
          </p:cNvCxnSpPr>
          <p:nvPr/>
        </p:nvCxnSpPr>
        <p:spPr>
          <a:xfrm flipH="1">
            <a:off x="6098092" y="5547699"/>
            <a:ext cx="89127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0" name="Conector de Seta Reta 39">
            <a:extLst>
              <a:ext uri="{FF2B5EF4-FFF2-40B4-BE49-F238E27FC236}">
                <a16:creationId xmlns:a16="http://schemas.microsoft.com/office/drawing/2014/main" id="{0D01F0DE-EE05-4662-B9F3-04950F6B97BA}"/>
              </a:ext>
            </a:extLst>
          </p:cNvPr>
          <p:cNvCxnSpPr>
            <a:cxnSpLocks/>
            <a:stCxn id="12" idx="1"/>
            <a:endCxn id="13" idx="3"/>
          </p:cNvCxnSpPr>
          <p:nvPr/>
        </p:nvCxnSpPr>
        <p:spPr>
          <a:xfrm flipH="1">
            <a:off x="3686958" y="5547699"/>
            <a:ext cx="86313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3" name="Conector de Seta Reta 52">
            <a:extLst>
              <a:ext uri="{FF2B5EF4-FFF2-40B4-BE49-F238E27FC236}">
                <a16:creationId xmlns:a16="http://schemas.microsoft.com/office/drawing/2014/main" id="{E2C15C2C-E5B6-4866-97D2-C5D3DC6FDA53}"/>
              </a:ext>
            </a:extLst>
          </p:cNvPr>
          <p:cNvCxnSpPr>
            <a:cxnSpLocks/>
            <a:stCxn id="13" idx="0"/>
            <a:endCxn id="6" idx="2"/>
          </p:cNvCxnSpPr>
          <p:nvPr/>
        </p:nvCxnSpPr>
        <p:spPr>
          <a:xfrm flipV="1">
            <a:off x="2912958" y="2642179"/>
            <a:ext cx="4383" cy="2491520"/>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7" name="Conector: Angulado 56">
            <a:extLst>
              <a:ext uri="{FF2B5EF4-FFF2-40B4-BE49-F238E27FC236}">
                <a16:creationId xmlns:a16="http://schemas.microsoft.com/office/drawing/2014/main" id="{D2A6A353-B254-43F0-9787-CFE94CD5BE82}"/>
              </a:ext>
            </a:extLst>
          </p:cNvPr>
          <p:cNvCxnSpPr>
            <a:stCxn id="13" idx="0"/>
            <a:endCxn id="7" idx="2"/>
          </p:cNvCxnSpPr>
          <p:nvPr/>
        </p:nvCxnSpPr>
        <p:spPr>
          <a:xfrm rot="5400000" flipH="1" flipV="1">
            <a:off x="2884067" y="2671070"/>
            <a:ext cx="2491520" cy="2433739"/>
          </a:xfrm>
          <a:prstGeom prst="bentConnector3">
            <a:avLst>
              <a:gd name="adj1" fmla="val 31849"/>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Conector: Angulado 58">
            <a:extLst>
              <a:ext uri="{FF2B5EF4-FFF2-40B4-BE49-F238E27FC236}">
                <a16:creationId xmlns:a16="http://schemas.microsoft.com/office/drawing/2014/main" id="{EC72FE33-E439-42A0-95BF-1FF61B5673C1}"/>
              </a:ext>
            </a:extLst>
          </p:cNvPr>
          <p:cNvCxnSpPr>
            <a:cxnSpLocks/>
            <a:stCxn id="9" idx="2"/>
            <a:endCxn id="5" idx="2"/>
          </p:cNvCxnSpPr>
          <p:nvPr/>
        </p:nvCxnSpPr>
        <p:spPr>
          <a:xfrm rot="5400000" flipH="1">
            <a:off x="5455464" y="-2107766"/>
            <a:ext cx="1173662" cy="8326228"/>
          </a:xfrm>
          <a:prstGeom prst="bentConnector3">
            <a:avLst>
              <a:gd name="adj1" fmla="val -1558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Angulado 62">
            <a:extLst>
              <a:ext uri="{FF2B5EF4-FFF2-40B4-BE49-F238E27FC236}">
                <a16:creationId xmlns:a16="http://schemas.microsoft.com/office/drawing/2014/main" id="{61EAB4BF-4866-4DF2-8C6B-AE00F5F46EC0}"/>
              </a:ext>
            </a:extLst>
          </p:cNvPr>
          <p:cNvCxnSpPr>
            <a:cxnSpLocks/>
            <a:stCxn id="9" idx="2"/>
            <a:endCxn id="6" idx="2"/>
          </p:cNvCxnSpPr>
          <p:nvPr/>
        </p:nvCxnSpPr>
        <p:spPr>
          <a:xfrm rot="5400000">
            <a:off x="6561375" y="-1001855"/>
            <a:ext cx="12700" cy="7288068"/>
          </a:xfrm>
          <a:prstGeom prst="bentConnector3">
            <a:avLst>
              <a:gd name="adj1" fmla="val 55320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Angulado 66">
            <a:extLst>
              <a:ext uri="{FF2B5EF4-FFF2-40B4-BE49-F238E27FC236}">
                <a16:creationId xmlns:a16="http://schemas.microsoft.com/office/drawing/2014/main" id="{787F3186-E87A-4BF1-A46B-E7661A43F457}"/>
              </a:ext>
            </a:extLst>
          </p:cNvPr>
          <p:cNvCxnSpPr>
            <a:cxnSpLocks/>
            <a:stCxn id="9" idx="2"/>
            <a:endCxn id="7" idx="2"/>
          </p:cNvCxnSpPr>
          <p:nvPr/>
        </p:nvCxnSpPr>
        <p:spPr>
          <a:xfrm rot="5400000">
            <a:off x="7776053" y="212823"/>
            <a:ext cx="12700" cy="4858712"/>
          </a:xfrm>
          <a:prstGeom prst="bentConnector3">
            <a:avLst>
              <a:gd name="adj1" fmla="val 13363205"/>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4" descr="Surface Laptop Go, 256GB SSD, i5, 8GB RAM, Blue, 12.4” Touchscreen Display, Microsoft, Computer">
            <a:extLst>
              <a:ext uri="{FF2B5EF4-FFF2-40B4-BE49-F238E27FC236}">
                <a16:creationId xmlns:a16="http://schemas.microsoft.com/office/drawing/2014/main" id="{D2A8E77C-4FAD-44DD-86EF-2EE15BA200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489" y="1583983"/>
            <a:ext cx="1364985" cy="134748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Data Center Trends in 2021 | Bigstep Blog">
            <a:extLst>
              <a:ext uri="{FF2B5EF4-FFF2-40B4-BE49-F238E27FC236}">
                <a16:creationId xmlns:a16="http://schemas.microsoft.com/office/drawing/2014/main" id="{1FF46481-DC88-4C03-826A-1456FC81F3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747" y="5182299"/>
            <a:ext cx="1686867" cy="76491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a:extLst>
              <a:ext uri="{FF2B5EF4-FFF2-40B4-BE49-F238E27FC236}">
                <a16:creationId xmlns:a16="http://schemas.microsoft.com/office/drawing/2014/main" id="{2F74C570-81C6-4F0D-8A59-E4F2151C5D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 y="3165616"/>
            <a:ext cx="2912840" cy="1638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1419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37" name="Retângulo Arredondado 10">
            <a:extLst>
              <a:ext uri="{FF2B5EF4-FFF2-40B4-BE49-F238E27FC236}">
                <a16:creationId xmlns:a16="http://schemas.microsoft.com/office/drawing/2014/main" id="{E0EFB298-C3D0-4B05-8D29-6A5CCE34C8CC}"/>
              </a:ext>
            </a:extLst>
          </p:cNvPr>
          <p:cNvSpPr/>
          <p:nvPr/>
        </p:nvSpPr>
        <p:spPr>
          <a:xfrm>
            <a:off x="5126760" y="2086560"/>
            <a:ext cx="2361960" cy="3133440"/>
          </a:xfrm>
          <a:prstGeom prst="roundRect">
            <a:avLst>
              <a:gd name="adj" fmla="val 16667"/>
            </a:avLst>
          </a:prstGeom>
          <a:solidFill>
            <a:schemeClr val="bg1"/>
          </a:solidFill>
          <a:ln w="28575">
            <a:solidFill>
              <a:srgbClr val="000000"/>
            </a:solidFill>
          </a:ln>
        </p:spPr>
        <p:style>
          <a:lnRef idx="2">
            <a:schemeClr val="accent1">
              <a:shade val="50000"/>
            </a:schemeClr>
          </a:lnRef>
          <a:fillRef idx="1">
            <a:schemeClr val="accent1"/>
          </a:fillRef>
          <a:effectRef idx="0">
            <a:schemeClr val="accent1"/>
          </a:effectRef>
          <a:fontRef idx="minor"/>
        </p:style>
      </p:sp>
      <p:pic>
        <p:nvPicPr>
          <p:cNvPr id="40" name="Picture 8" descr="PNG e SVG de servidor com fundo transparente para baixar.">
            <a:extLst>
              <a:ext uri="{FF2B5EF4-FFF2-40B4-BE49-F238E27FC236}">
                <a16:creationId xmlns:a16="http://schemas.microsoft.com/office/drawing/2014/main" id="{8969BCEA-03BD-4403-B611-1F81C39024DD}"/>
              </a:ext>
            </a:extLst>
          </p:cNvPr>
          <p:cNvPicPr/>
          <p:nvPr/>
        </p:nvPicPr>
        <p:blipFill>
          <a:blip r:embed="rId3"/>
          <a:stretch/>
        </p:blipFill>
        <p:spPr>
          <a:xfrm>
            <a:off x="5835600" y="3416400"/>
            <a:ext cx="957960" cy="957960"/>
          </a:xfrm>
          <a:prstGeom prst="rect">
            <a:avLst/>
          </a:prstGeom>
          <a:ln w="0">
            <a:noFill/>
          </a:ln>
        </p:spPr>
      </p:pic>
      <p:pic>
        <p:nvPicPr>
          <p:cNvPr id="53" name="Picture 12">
            <a:extLst>
              <a:ext uri="{FF2B5EF4-FFF2-40B4-BE49-F238E27FC236}">
                <a16:creationId xmlns:a16="http://schemas.microsoft.com/office/drawing/2014/main" id="{B93C7483-83DC-41E9-A32B-2B73193F8C9D}"/>
              </a:ext>
            </a:extLst>
          </p:cNvPr>
          <p:cNvPicPr/>
          <p:nvPr/>
        </p:nvPicPr>
        <p:blipFill>
          <a:blip r:embed="rId4"/>
          <a:stretch/>
        </p:blipFill>
        <p:spPr>
          <a:xfrm>
            <a:off x="8042040" y="360000"/>
            <a:ext cx="1137960" cy="590400"/>
          </a:xfrm>
          <a:prstGeom prst="rect">
            <a:avLst/>
          </a:prstGeom>
          <a:ln w="0">
            <a:noFill/>
          </a:ln>
        </p:spPr>
      </p:pic>
      <p:pic>
        <p:nvPicPr>
          <p:cNvPr id="57" name="Picture 14">
            <a:extLst>
              <a:ext uri="{FF2B5EF4-FFF2-40B4-BE49-F238E27FC236}">
                <a16:creationId xmlns:a16="http://schemas.microsoft.com/office/drawing/2014/main" id="{C5ED5677-A3FB-40F5-AB34-E87D28B2C9DC}"/>
              </a:ext>
            </a:extLst>
          </p:cNvPr>
          <p:cNvPicPr/>
          <p:nvPr/>
        </p:nvPicPr>
        <p:blipFill>
          <a:blip r:embed="rId5"/>
          <a:stretch/>
        </p:blipFill>
        <p:spPr>
          <a:xfrm>
            <a:off x="9180000" y="2880000"/>
            <a:ext cx="2487600" cy="645120"/>
          </a:xfrm>
          <a:prstGeom prst="rect">
            <a:avLst/>
          </a:prstGeom>
          <a:ln w="0">
            <a:noFill/>
          </a:ln>
        </p:spPr>
      </p:pic>
      <p:grpSp>
        <p:nvGrpSpPr>
          <p:cNvPr id="59" name="Agrupar 38">
            <a:extLst>
              <a:ext uri="{FF2B5EF4-FFF2-40B4-BE49-F238E27FC236}">
                <a16:creationId xmlns:a16="http://schemas.microsoft.com/office/drawing/2014/main" id="{5F64D245-13AA-43BB-9FD3-1407D6D21522}"/>
              </a:ext>
            </a:extLst>
          </p:cNvPr>
          <p:cNvGrpSpPr/>
          <p:nvPr/>
        </p:nvGrpSpPr>
        <p:grpSpPr>
          <a:xfrm>
            <a:off x="8710560" y="3219480"/>
            <a:ext cx="3637080" cy="3402000"/>
            <a:chOff x="8710560" y="3219480"/>
            <a:chExt cx="3637080" cy="3402000"/>
          </a:xfrm>
        </p:grpSpPr>
        <p:pic>
          <p:nvPicPr>
            <p:cNvPr id="63" name="Picture 16" descr="Data Lakes Storage | AWS">
              <a:extLst>
                <a:ext uri="{FF2B5EF4-FFF2-40B4-BE49-F238E27FC236}">
                  <a16:creationId xmlns:a16="http://schemas.microsoft.com/office/drawing/2014/main" id="{8FDD8C36-A315-4CB0-B567-0138F4B980A6}"/>
                </a:ext>
              </a:extLst>
            </p:cNvPr>
            <p:cNvPicPr/>
            <p:nvPr/>
          </p:nvPicPr>
          <p:blipFill>
            <a:blip r:embed="rId6"/>
            <a:stretch/>
          </p:blipFill>
          <p:spPr>
            <a:xfrm>
              <a:off x="8710560" y="3219480"/>
              <a:ext cx="3637080" cy="3402000"/>
            </a:xfrm>
            <a:prstGeom prst="rect">
              <a:avLst/>
            </a:prstGeom>
            <a:ln w="0">
              <a:noFill/>
            </a:ln>
          </p:spPr>
        </p:pic>
        <p:sp>
          <p:nvSpPr>
            <p:cNvPr id="67" name="Retângulo 41">
              <a:extLst>
                <a:ext uri="{FF2B5EF4-FFF2-40B4-BE49-F238E27FC236}">
                  <a16:creationId xmlns:a16="http://schemas.microsoft.com/office/drawing/2014/main" id="{9F0476C3-6C13-4B4D-B62D-8349813FD649}"/>
                </a:ext>
              </a:extLst>
            </p:cNvPr>
            <p:cNvSpPr/>
            <p:nvPr/>
          </p:nvSpPr>
          <p:spPr>
            <a:xfrm>
              <a:off x="10005480" y="3439440"/>
              <a:ext cx="812160" cy="69084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pic>
          <p:nvPicPr>
            <p:cNvPr id="69" name="Picture 18" descr="Data Lake icon PNG and SVG Vector Free Download">
              <a:extLst>
                <a:ext uri="{FF2B5EF4-FFF2-40B4-BE49-F238E27FC236}">
                  <a16:creationId xmlns:a16="http://schemas.microsoft.com/office/drawing/2014/main" id="{3E066BB8-EDC6-434B-AE86-5B5CAC8B77F2}"/>
                </a:ext>
              </a:extLst>
            </p:cNvPr>
            <p:cNvPicPr/>
            <p:nvPr/>
          </p:nvPicPr>
          <p:blipFill>
            <a:blip r:embed="rId7"/>
            <a:stretch/>
          </p:blipFill>
          <p:spPr>
            <a:xfrm>
              <a:off x="10285920" y="3522600"/>
              <a:ext cx="486720" cy="539640"/>
            </a:xfrm>
            <a:prstGeom prst="rect">
              <a:avLst/>
            </a:prstGeom>
            <a:ln w="0">
              <a:noFill/>
            </a:ln>
          </p:spPr>
        </p:pic>
      </p:grpSp>
      <p:grpSp>
        <p:nvGrpSpPr>
          <p:cNvPr id="70" name="Agrupar 43">
            <a:extLst>
              <a:ext uri="{FF2B5EF4-FFF2-40B4-BE49-F238E27FC236}">
                <a16:creationId xmlns:a16="http://schemas.microsoft.com/office/drawing/2014/main" id="{FB2BEF48-458F-4EC6-AA1A-F853F14ACC51}"/>
              </a:ext>
            </a:extLst>
          </p:cNvPr>
          <p:cNvGrpSpPr/>
          <p:nvPr/>
        </p:nvGrpSpPr>
        <p:grpSpPr>
          <a:xfrm>
            <a:off x="578520" y="1614600"/>
            <a:ext cx="1083240" cy="1516680"/>
            <a:chOff x="578520" y="1614600"/>
            <a:chExt cx="1083240" cy="1516680"/>
          </a:xfrm>
        </p:grpSpPr>
        <p:pic>
          <p:nvPicPr>
            <p:cNvPr id="71" name="Picture 4" descr="Pin Lute Cientista">
              <a:extLst>
                <a:ext uri="{FF2B5EF4-FFF2-40B4-BE49-F238E27FC236}">
                  <a16:creationId xmlns:a16="http://schemas.microsoft.com/office/drawing/2014/main" id="{F3BF8CA1-C5EC-4A68-81AF-1E190260FA6D}"/>
                </a:ext>
              </a:extLst>
            </p:cNvPr>
            <p:cNvPicPr/>
            <p:nvPr/>
          </p:nvPicPr>
          <p:blipFill>
            <a:blip r:embed="rId8"/>
            <a:srcRect r="54811"/>
            <a:stretch/>
          </p:blipFill>
          <p:spPr>
            <a:xfrm>
              <a:off x="718200" y="1614600"/>
              <a:ext cx="943560" cy="957960"/>
            </a:xfrm>
            <a:prstGeom prst="rect">
              <a:avLst/>
            </a:prstGeom>
            <a:ln w="0">
              <a:noFill/>
            </a:ln>
          </p:spPr>
        </p:pic>
        <p:sp>
          <p:nvSpPr>
            <p:cNvPr id="72" name="Retângulo 45">
              <a:extLst>
                <a:ext uri="{FF2B5EF4-FFF2-40B4-BE49-F238E27FC236}">
                  <a16:creationId xmlns:a16="http://schemas.microsoft.com/office/drawing/2014/main" id="{B8F43F91-5ADA-44BC-A137-F1DDD993D8B7}"/>
                </a:ext>
              </a:extLst>
            </p:cNvPr>
            <p:cNvSpPr/>
            <p:nvPr/>
          </p:nvSpPr>
          <p:spPr>
            <a:xfrm>
              <a:off x="578520" y="2634120"/>
              <a:ext cx="1083240" cy="49716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pt-BR" sz="1800" b="0" strike="noStrike" spc="-1">
                  <a:solidFill>
                    <a:srgbClr val="000000"/>
                  </a:solidFill>
                  <a:latin typeface="Calibri"/>
                </a:rPr>
                <a:t>Cientista de Dados</a:t>
              </a:r>
              <a:endParaRPr lang="pt-BR" sz="1800" b="0" strike="noStrike" spc="-1">
                <a:latin typeface="Arial"/>
              </a:endParaRPr>
            </a:p>
          </p:txBody>
        </p:sp>
      </p:grpSp>
      <p:grpSp>
        <p:nvGrpSpPr>
          <p:cNvPr id="73" name="Agrupar 46">
            <a:extLst>
              <a:ext uri="{FF2B5EF4-FFF2-40B4-BE49-F238E27FC236}">
                <a16:creationId xmlns:a16="http://schemas.microsoft.com/office/drawing/2014/main" id="{04AF573F-D077-442F-AF8B-5D3487CB3DF9}"/>
              </a:ext>
            </a:extLst>
          </p:cNvPr>
          <p:cNvGrpSpPr/>
          <p:nvPr/>
        </p:nvGrpSpPr>
        <p:grpSpPr>
          <a:xfrm>
            <a:off x="250920" y="4473360"/>
            <a:ext cx="1713960" cy="1536120"/>
            <a:chOff x="250920" y="4473360"/>
            <a:chExt cx="1713960" cy="1536120"/>
          </a:xfrm>
        </p:grpSpPr>
        <p:pic>
          <p:nvPicPr>
            <p:cNvPr id="74" name="Picture 6">
              <a:extLst>
                <a:ext uri="{FF2B5EF4-FFF2-40B4-BE49-F238E27FC236}">
                  <a16:creationId xmlns:a16="http://schemas.microsoft.com/office/drawing/2014/main" id="{59B0573F-256D-48BD-AA11-767690543927}"/>
                </a:ext>
              </a:extLst>
            </p:cNvPr>
            <p:cNvPicPr/>
            <p:nvPr/>
          </p:nvPicPr>
          <p:blipFill>
            <a:blip r:embed="rId9"/>
            <a:stretch/>
          </p:blipFill>
          <p:spPr>
            <a:xfrm>
              <a:off x="591120" y="4473360"/>
              <a:ext cx="1034280" cy="1034280"/>
            </a:xfrm>
            <a:prstGeom prst="rect">
              <a:avLst/>
            </a:prstGeom>
            <a:ln w="0">
              <a:noFill/>
            </a:ln>
          </p:spPr>
        </p:pic>
        <p:sp>
          <p:nvSpPr>
            <p:cNvPr id="75" name="Retângulo 48">
              <a:extLst>
                <a:ext uri="{FF2B5EF4-FFF2-40B4-BE49-F238E27FC236}">
                  <a16:creationId xmlns:a16="http://schemas.microsoft.com/office/drawing/2014/main" id="{5FB02C06-7782-4D4F-B3E9-3277BC360D44}"/>
                </a:ext>
              </a:extLst>
            </p:cNvPr>
            <p:cNvSpPr/>
            <p:nvPr/>
          </p:nvSpPr>
          <p:spPr>
            <a:xfrm>
              <a:off x="250920" y="5512320"/>
              <a:ext cx="1713960" cy="49716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pt-BR" sz="1800" b="0" strike="noStrike" spc="-1">
                  <a:solidFill>
                    <a:srgbClr val="000000"/>
                  </a:solidFill>
                  <a:latin typeface="Calibri"/>
                </a:rPr>
                <a:t>Ambiente de Experimentação</a:t>
              </a:r>
              <a:endParaRPr lang="pt-BR" sz="1800" b="0" strike="noStrike" spc="-1">
                <a:latin typeface="Arial"/>
              </a:endParaRPr>
            </a:p>
          </p:txBody>
        </p:sp>
      </p:grpSp>
      <p:pic>
        <p:nvPicPr>
          <p:cNvPr id="76" name="Picture 20" descr="Jenkins Logo Vector (SVG, PDF, Ai, EPS, CDR) Free Download - Logowik.com">
            <a:extLst>
              <a:ext uri="{FF2B5EF4-FFF2-40B4-BE49-F238E27FC236}">
                <a16:creationId xmlns:a16="http://schemas.microsoft.com/office/drawing/2014/main" id="{E53CADF7-7ED4-4D15-A13F-2C7EBD695D52}"/>
              </a:ext>
            </a:extLst>
          </p:cNvPr>
          <p:cNvPicPr/>
          <p:nvPr/>
        </p:nvPicPr>
        <p:blipFill>
          <a:blip r:embed="rId10"/>
          <a:srcRect l="26937" r="21587"/>
          <a:stretch/>
        </p:blipFill>
        <p:spPr>
          <a:xfrm>
            <a:off x="2966400" y="2048040"/>
            <a:ext cx="1083240" cy="1570680"/>
          </a:xfrm>
          <a:prstGeom prst="rect">
            <a:avLst/>
          </a:prstGeom>
          <a:ln w="0">
            <a:noFill/>
          </a:ln>
        </p:spPr>
      </p:pic>
      <p:sp>
        <p:nvSpPr>
          <p:cNvPr id="77" name="Seta para a Direita 21">
            <a:extLst>
              <a:ext uri="{FF2B5EF4-FFF2-40B4-BE49-F238E27FC236}">
                <a16:creationId xmlns:a16="http://schemas.microsoft.com/office/drawing/2014/main" id="{CB0B5B76-DABF-45B2-981F-C3B8E9539B29}"/>
              </a:ext>
            </a:extLst>
          </p:cNvPr>
          <p:cNvSpPr/>
          <p:nvPr/>
        </p:nvSpPr>
        <p:spPr>
          <a:xfrm>
            <a:off x="1800000" y="4920480"/>
            <a:ext cx="951120" cy="246240"/>
          </a:xfrm>
          <a:prstGeom prst="rightArrow">
            <a:avLst>
              <a:gd name="adj1" fmla="val 50000"/>
              <a:gd name="adj2" fmla="val 50000"/>
            </a:avLst>
          </a:prstGeom>
          <a:solidFill>
            <a:srgbClr val="FF0000"/>
          </a:solidFill>
          <a:ln>
            <a:solidFill>
              <a:srgbClr val="000000"/>
            </a:solidFill>
          </a:ln>
        </p:spPr>
        <p:style>
          <a:lnRef idx="2">
            <a:schemeClr val="accent1">
              <a:shade val="50000"/>
            </a:schemeClr>
          </a:lnRef>
          <a:fillRef idx="1">
            <a:schemeClr val="accent1"/>
          </a:fillRef>
          <a:effectRef idx="0">
            <a:schemeClr val="accent1"/>
          </a:effectRef>
          <a:fontRef idx="minor"/>
        </p:style>
      </p:sp>
      <p:sp>
        <p:nvSpPr>
          <p:cNvPr id="78" name="Seta para a Direita 22">
            <a:extLst>
              <a:ext uri="{FF2B5EF4-FFF2-40B4-BE49-F238E27FC236}">
                <a16:creationId xmlns:a16="http://schemas.microsoft.com/office/drawing/2014/main" id="{17CF9A9A-5F7E-41E9-B6A4-51A45BA2367E}"/>
              </a:ext>
            </a:extLst>
          </p:cNvPr>
          <p:cNvSpPr/>
          <p:nvPr/>
        </p:nvSpPr>
        <p:spPr>
          <a:xfrm rot="10800000">
            <a:off x="1800360" y="5200560"/>
            <a:ext cx="951120" cy="246240"/>
          </a:xfrm>
          <a:prstGeom prst="rightArrow">
            <a:avLst>
              <a:gd name="adj1" fmla="val 50000"/>
              <a:gd name="adj2" fmla="val 50000"/>
            </a:avLst>
          </a:prstGeom>
          <a:solidFill>
            <a:srgbClr val="FF0000"/>
          </a:solidFill>
          <a:ln>
            <a:solidFill>
              <a:srgbClr val="000000"/>
            </a:solidFill>
          </a:ln>
        </p:spPr>
        <p:style>
          <a:lnRef idx="2">
            <a:schemeClr val="accent1">
              <a:shade val="50000"/>
            </a:schemeClr>
          </a:lnRef>
          <a:fillRef idx="1">
            <a:schemeClr val="accent1"/>
          </a:fillRef>
          <a:effectRef idx="0">
            <a:schemeClr val="accent1"/>
          </a:effectRef>
          <a:fontRef idx="minor"/>
        </p:style>
      </p:sp>
      <p:sp>
        <p:nvSpPr>
          <p:cNvPr id="79" name="Seta para a Direita 23">
            <a:extLst>
              <a:ext uri="{FF2B5EF4-FFF2-40B4-BE49-F238E27FC236}">
                <a16:creationId xmlns:a16="http://schemas.microsoft.com/office/drawing/2014/main" id="{9CC79CDA-C7B5-483F-9828-2B9A4BBB7587}"/>
              </a:ext>
            </a:extLst>
          </p:cNvPr>
          <p:cNvSpPr/>
          <p:nvPr/>
        </p:nvSpPr>
        <p:spPr>
          <a:xfrm rot="16200000">
            <a:off x="2982240" y="3971160"/>
            <a:ext cx="951120" cy="246240"/>
          </a:xfrm>
          <a:prstGeom prst="rightArrow">
            <a:avLst>
              <a:gd name="adj1" fmla="val 50000"/>
              <a:gd name="adj2" fmla="val 50000"/>
            </a:avLst>
          </a:prstGeom>
          <a:solidFill>
            <a:srgbClr val="FF0000"/>
          </a:solidFill>
          <a:ln>
            <a:solidFill>
              <a:srgbClr val="000000"/>
            </a:solidFill>
          </a:ln>
        </p:spPr>
        <p:style>
          <a:lnRef idx="2">
            <a:schemeClr val="accent1">
              <a:shade val="50000"/>
            </a:schemeClr>
          </a:lnRef>
          <a:fillRef idx="1">
            <a:schemeClr val="accent1"/>
          </a:fillRef>
          <a:effectRef idx="0">
            <a:schemeClr val="accent1"/>
          </a:effectRef>
          <a:fontRef idx="minor"/>
        </p:style>
      </p:sp>
      <p:sp>
        <p:nvSpPr>
          <p:cNvPr id="80" name="Retângulo 59">
            <a:extLst>
              <a:ext uri="{FF2B5EF4-FFF2-40B4-BE49-F238E27FC236}">
                <a16:creationId xmlns:a16="http://schemas.microsoft.com/office/drawing/2014/main" id="{629EC15E-64CA-4B10-BEB9-3BFA9E06EAFD}"/>
              </a:ext>
            </a:extLst>
          </p:cNvPr>
          <p:cNvSpPr/>
          <p:nvPr/>
        </p:nvSpPr>
        <p:spPr>
          <a:xfrm>
            <a:off x="2373480" y="3880440"/>
            <a:ext cx="940320" cy="49716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pt-BR" sz="1800" b="0" strike="noStrike" spc="-1">
                <a:solidFill>
                  <a:srgbClr val="000000"/>
                </a:solidFill>
                <a:latin typeface="Calibri"/>
              </a:rPr>
              <a:t>Pipeline</a:t>
            </a:r>
            <a:endParaRPr lang="pt-BR" sz="1800" b="0" strike="noStrike" spc="-1">
              <a:latin typeface="Arial"/>
            </a:endParaRPr>
          </a:p>
        </p:txBody>
      </p:sp>
      <p:sp>
        <p:nvSpPr>
          <p:cNvPr id="81" name="Seta para a Direita 25">
            <a:extLst>
              <a:ext uri="{FF2B5EF4-FFF2-40B4-BE49-F238E27FC236}">
                <a16:creationId xmlns:a16="http://schemas.microsoft.com/office/drawing/2014/main" id="{44D1EA39-603B-4A68-952B-C1ADFB2E380A}"/>
              </a:ext>
            </a:extLst>
          </p:cNvPr>
          <p:cNvSpPr/>
          <p:nvPr/>
        </p:nvSpPr>
        <p:spPr>
          <a:xfrm rot="5400000">
            <a:off x="632520" y="3702600"/>
            <a:ext cx="951120" cy="246240"/>
          </a:xfrm>
          <a:prstGeom prst="rightArrow">
            <a:avLst>
              <a:gd name="adj1" fmla="val 50000"/>
              <a:gd name="adj2" fmla="val 50000"/>
            </a:avLst>
          </a:prstGeom>
          <a:solidFill>
            <a:srgbClr val="FF0000"/>
          </a:solidFill>
          <a:ln>
            <a:solidFill>
              <a:srgbClr val="000000"/>
            </a:solidFill>
          </a:ln>
        </p:spPr>
        <p:style>
          <a:lnRef idx="2">
            <a:schemeClr val="accent1">
              <a:shade val="50000"/>
            </a:schemeClr>
          </a:lnRef>
          <a:fillRef idx="1">
            <a:schemeClr val="accent1"/>
          </a:fillRef>
          <a:effectRef idx="0">
            <a:schemeClr val="accent1"/>
          </a:effectRef>
          <a:fontRef idx="minor"/>
        </p:style>
      </p:sp>
      <p:sp>
        <p:nvSpPr>
          <p:cNvPr id="82" name="Seta para a Direita 29">
            <a:extLst>
              <a:ext uri="{FF2B5EF4-FFF2-40B4-BE49-F238E27FC236}">
                <a16:creationId xmlns:a16="http://schemas.microsoft.com/office/drawing/2014/main" id="{D21BD8DD-B591-4979-81A9-BC143FB55023}"/>
              </a:ext>
            </a:extLst>
          </p:cNvPr>
          <p:cNvSpPr/>
          <p:nvPr/>
        </p:nvSpPr>
        <p:spPr>
          <a:xfrm>
            <a:off x="4088880" y="2353320"/>
            <a:ext cx="951120" cy="246240"/>
          </a:xfrm>
          <a:prstGeom prst="rightArrow">
            <a:avLst>
              <a:gd name="adj1" fmla="val 50000"/>
              <a:gd name="adj2" fmla="val 50000"/>
            </a:avLst>
          </a:prstGeom>
          <a:solidFill>
            <a:srgbClr val="FF0000"/>
          </a:solidFill>
          <a:ln>
            <a:solidFill>
              <a:srgbClr val="000000"/>
            </a:solidFill>
          </a:ln>
        </p:spPr>
        <p:style>
          <a:lnRef idx="2">
            <a:schemeClr val="accent1">
              <a:shade val="50000"/>
            </a:schemeClr>
          </a:lnRef>
          <a:fillRef idx="1">
            <a:schemeClr val="accent1"/>
          </a:fillRef>
          <a:effectRef idx="0">
            <a:schemeClr val="accent1"/>
          </a:effectRef>
          <a:fontRef idx="minor"/>
        </p:style>
      </p:sp>
      <p:sp>
        <p:nvSpPr>
          <p:cNvPr id="83" name="CaixaDeTexto 63">
            <a:extLst>
              <a:ext uri="{FF2B5EF4-FFF2-40B4-BE49-F238E27FC236}">
                <a16:creationId xmlns:a16="http://schemas.microsoft.com/office/drawing/2014/main" id="{BDEDD720-A054-406D-A194-F67D295CDD44}"/>
              </a:ext>
            </a:extLst>
          </p:cNvPr>
          <p:cNvSpPr/>
          <p:nvPr/>
        </p:nvSpPr>
        <p:spPr>
          <a:xfrm>
            <a:off x="5133600" y="2961720"/>
            <a:ext cx="239076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r>
              <a:rPr lang="pt-BR" sz="3600" b="0" strike="noStrike" spc="-1">
                <a:solidFill>
                  <a:srgbClr val="000000"/>
                </a:solidFill>
                <a:latin typeface="Calibri"/>
              </a:rPr>
              <a:t>---------------</a:t>
            </a:r>
            <a:endParaRPr lang="pt-BR" sz="3600" b="0" strike="noStrike" spc="-1">
              <a:latin typeface="Arial"/>
            </a:endParaRPr>
          </a:p>
        </p:txBody>
      </p:sp>
      <p:sp>
        <p:nvSpPr>
          <p:cNvPr id="84" name="CaixaDeTexto 64">
            <a:extLst>
              <a:ext uri="{FF2B5EF4-FFF2-40B4-BE49-F238E27FC236}">
                <a16:creationId xmlns:a16="http://schemas.microsoft.com/office/drawing/2014/main" id="{6628C6C2-DA18-4F77-8348-ABD284F1F031}"/>
              </a:ext>
            </a:extLst>
          </p:cNvPr>
          <p:cNvSpPr/>
          <p:nvPr/>
        </p:nvSpPr>
        <p:spPr>
          <a:xfrm>
            <a:off x="5501520" y="4291560"/>
            <a:ext cx="1715400" cy="913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3080" indent="-343080">
              <a:lnSpc>
                <a:spcPct val="100000"/>
              </a:lnSpc>
              <a:buClr>
                <a:srgbClr val="000000"/>
              </a:buClr>
              <a:buFont typeface="Calibri Light"/>
              <a:buAutoNum type="arabicPeriod"/>
            </a:pPr>
            <a:r>
              <a:rPr lang="pt-BR" sz="1800" b="0" strike="noStrike" spc="-1">
                <a:solidFill>
                  <a:srgbClr val="000000"/>
                </a:solidFill>
                <a:latin typeface="Calibri"/>
              </a:rPr>
              <a:t>Renderizar</a:t>
            </a:r>
            <a:endParaRPr lang="pt-BR" sz="1800" b="0" strike="noStrike" spc="-1">
              <a:latin typeface="Arial"/>
            </a:endParaRPr>
          </a:p>
          <a:p>
            <a:pPr marL="343080" indent="-343080">
              <a:lnSpc>
                <a:spcPct val="100000"/>
              </a:lnSpc>
              <a:buClr>
                <a:srgbClr val="000000"/>
              </a:buClr>
              <a:buFont typeface="Calibri Light"/>
              <a:buAutoNum type="arabicPeriod"/>
            </a:pPr>
            <a:r>
              <a:rPr lang="pt-BR" sz="1800" b="0" strike="noStrike" spc="-1">
                <a:solidFill>
                  <a:srgbClr val="000000"/>
                </a:solidFill>
                <a:latin typeface="Calibri"/>
              </a:rPr>
              <a:t>Submeter</a:t>
            </a:r>
            <a:endParaRPr lang="pt-BR" sz="1800" b="0" strike="noStrike" spc="-1">
              <a:latin typeface="Arial"/>
            </a:endParaRPr>
          </a:p>
          <a:p>
            <a:pPr marL="343080" indent="-343080">
              <a:lnSpc>
                <a:spcPct val="100000"/>
              </a:lnSpc>
              <a:buClr>
                <a:srgbClr val="000000"/>
              </a:buClr>
              <a:buFont typeface="Calibri Light"/>
              <a:buAutoNum type="arabicPeriod"/>
            </a:pPr>
            <a:r>
              <a:rPr lang="pt-BR" sz="1800" b="0" strike="noStrike" spc="-1">
                <a:solidFill>
                  <a:srgbClr val="000000"/>
                </a:solidFill>
                <a:latin typeface="Calibri"/>
              </a:rPr>
              <a:t>Executar</a:t>
            </a:r>
            <a:endParaRPr lang="pt-BR" sz="1800" b="0" strike="noStrike" spc="-1">
              <a:latin typeface="Arial"/>
            </a:endParaRPr>
          </a:p>
        </p:txBody>
      </p:sp>
      <p:sp>
        <p:nvSpPr>
          <p:cNvPr id="85" name="Seta Dobrada 12">
            <a:extLst>
              <a:ext uri="{FF2B5EF4-FFF2-40B4-BE49-F238E27FC236}">
                <a16:creationId xmlns:a16="http://schemas.microsoft.com/office/drawing/2014/main" id="{34B33C08-3560-4FE7-B2DA-D12DE4DAB5FB}"/>
              </a:ext>
            </a:extLst>
          </p:cNvPr>
          <p:cNvSpPr/>
          <p:nvPr/>
        </p:nvSpPr>
        <p:spPr>
          <a:xfrm>
            <a:off x="6120000" y="900000"/>
            <a:ext cx="1507680" cy="971280"/>
          </a:xfrm>
          <a:prstGeom prst="bentArrow">
            <a:avLst>
              <a:gd name="adj1" fmla="val 14461"/>
              <a:gd name="adj2" fmla="val 15419"/>
              <a:gd name="adj3" fmla="val 25000"/>
              <a:gd name="adj4" fmla="val 43793"/>
            </a:avLst>
          </a:prstGeom>
          <a:solidFill>
            <a:srgbClr val="FF0000"/>
          </a:solidFill>
          <a:ln>
            <a:solidFill>
              <a:srgbClr val="000000"/>
            </a:solidFill>
          </a:ln>
        </p:spPr>
        <p:style>
          <a:lnRef idx="2">
            <a:schemeClr val="accent1">
              <a:shade val="50000"/>
            </a:schemeClr>
          </a:lnRef>
          <a:fillRef idx="1">
            <a:schemeClr val="accent1"/>
          </a:fillRef>
          <a:effectRef idx="0">
            <a:schemeClr val="accent1"/>
          </a:effectRef>
          <a:fontRef idx="minor"/>
        </p:style>
      </p:sp>
      <p:sp>
        <p:nvSpPr>
          <p:cNvPr id="86" name="Retângulo 67">
            <a:extLst>
              <a:ext uri="{FF2B5EF4-FFF2-40B4-BE49-F238E27FC236}">
                <a16:creationId xmlns:a16="http://schemas.microsoft.com/office/drawing/2014/main" id="{C28618F8-6F35-4BAA-B3A3-2071BDB297B1}"/>
              </a:ext>
            </a:extLst>
          </p:cNvPr>
          <p:cNvSpPr/>
          <p:nvPr/>
        </p:nvSpPr>
        <p:spPr>
          <a:xfrm>
            <a:off x="7020000" y="5262840"/>
            <a:ext cx="1497240" cy="49716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pt-BR" sz="1800" b="0" strike="noStrike" spc="-1">
                <a:solidFill>
                  <a:srgbClr val="000000"/>
                </a:solidFill>
                <a:latin typeface="Calibri"/>
              </a:rPr>
              <a:t>Data Lake</a:t>
            </a:r>
            <a:endParaRPr lang="pt-BR" sz="1800" b="0" strike="noStrike" spc="-1">
              <a:latin typeface="Arial"/>
            </a:endParaRPr>
          </a:p>
        </p:txBody>
      </p:sp>
      <p:pic>
        <p:nvPicPr>
          <p:cNvPr id="87" name="Imagem 86">
            <a:extLst>
              <a:ext uri="{FF2B5EF4-FFF2-40B4-BE49-F238E27FC236}">
                <a16:creationId xmlns:a16="http://schemas.microsoft.com/office/drawing/2014/main" id="{507967F7-67EC-42D7-BC52-1222DA885D45}"/>
              </a:ext>
            </a:extLst>
          </p:cNvPr>
          <p:cNvPicPr/>
          <p:nvPr/>
        </p:nvPicPr>
        <p:blipFill>
          <a:blip r:embed="rId11"/>
          <a:stretch/>
        </p:blipFill>
        <p:spPr>
          <a:xfrm>
            <a:off x="2770200" y="4680000"/>
            <a:ext cx="1389960" cy="1260000"/>
          </a:xfrm>
          <a:prstGeom prst="rect">
            <a:avLst/>
          </a:prstGeom>
          <a:ln w="0">
            <a:noFill/>
          </a:ln>
        </p:spPr>
      </p:pic>
      <p:pic>
        <p:nvPicPr>
          <p:cNvPr id="88" name="Imagem 87">
            <a:extLst>
              <a:ext uri="{FF2B5EF4-FFF2-40B4-BE49-F238E27FC236}">
                <a16:creationId xmlns:a16="http://schemas.microsoft.com/office/drawing/2014/main" id="{19D024F0-6EAA-45C8-A237-B47B5F38EE95}"/>
              </a:ext>
            </a:extLst>
          </p:cNvPr>
          <p:cNvPicPr/>
          <p:nvPr/>
        </p:nvPicPr>
        <p:blipFill>
          <a:blip r:embed="rId12"/>
          <a:stretch/>
        </p:blipFill>
        <p:spPr>
          <a:xfrm>
            <a:off x="3800160" y="4860000"/>
            <a:ext cx="1599840" cy="900000"/>
          </a:xfrm>
          <a:prstGeom prst="rect">
            <a:avLst/>
          </a:prstGeom>
          <a:ln w="0">
            <a:noFill/>
          </a:ln>
        </p:spPr>
      </p:pic>
      <p:pic>
        <p:nvPicPr>
          <p:cNvPr id="89" name="Imagem 88">
            <a:extLst>
              <a:ext uri="{FF2B5EF4-FFF2-40B4-BE49-F238E27FC236}">
                <a16:creationId xmlns:a16="http://schemas.microsoft.com/office/drawing/2014/main" id="{A03B9FCA-7D20-4723-B26B-C9C0FA11D0A5}"/>
              </a:ext>
            </a:extLst>
          </p:cNvPr>
          <p:cNvPicPr/>
          <p:nvPr/>
        </p:nvPicPr>
        <p:blipFill>
          <a:blip r:embed="rId13"/>
          <a:stretch/>
        </p:blipFill>
        <p:spPr>
          <a:xfrm>
            <a:off x="2816280" y="764640"/>
            <a:ext cx="1590120" cy="1234080"/>
          </a:xfrm>
          <a:prstGeom prst="rect">
            <a:avLst/>
          </a:prstGeom>
          <a:ln w="0">
            <a:noFill/>
          </a:ln>
        </p:spPr>
      </p:pic>
      <p:pic>
        <p:nvPicPr>
          <p:cNvPr id="90" name="Picture 1" descr="openshift kubernetes - Online Discount Shop for Electronics, Apparel, Toys,  Books, Games, Computers, Shoes, Jewelry, Watches, Baby Products, Sports &amp;amp;  Outdoors, Office Products, Bed &amp;amp; Bath, Furniture, Tools, Hardware,  Automotive Parts, Accessories">
            <a:extLst>
              <a:ext uri="{FF2B5EF4-FFF2-40B4-BE49-F238E27FC236}">
                <a16:creationId xmlns:a16="http://schemas.microsoft.com/office/drawing/2014/main" id="{EC51A07C-0511-4436-BC9F-F000194762B8}"/>
              </a:ext>
            </a:extLst>
          </p:cNvPr>
          <p:cNvPicPr/>
          <p:nvPr/>
        </p:nvPicPr>
        <p:blipFill>
          <a:blip r:embed="rId14"/>
          <a:srcRect r="55056"/>
          <a:stretch/>
        </p:blipFill>
        <p:spPr>
          <a:xfrm>
            <a:off x="5846760" y="2388600"/>
            <a:ext cx="734040" cy="957960"/>
          </a:xfrm>
          <a:prstGeom prst="rect">
            <a:avLst/>
          </a:prstGeom>
          <a:ln w="0">
            <a:noFill/>
          </a:ln>
        </p:spPr>
      </p:pic>
      <p:pic>
        <p:nvPicPr>
          <p:cNvPr id="91" name="Imagem 90">
            <a:extLst>
              <a:ext uri="{FF2B5EF4-FFF2-40B4-BE49-F238E27FC236}">
                <a16:creationId xmlns:a16="http://schemas.microsoft.com/office/drawing/2014/main" id="{9B3B182F-2BD0-473C-AD4B-326FDAC65EEA}"/>
              </a:ext>
            </a:extLst>
          </p:cNvPr>
          <p:cNvPicPr/>
          <p:nvPr/>
        </p:nvPicPr>
        <p:blipFill>
          <a:blip r:embed="rId15"/>
          <a:stretch/>
        </p:blipFill>
        <p:spPr>
          <a:xfrm>
            <a:off x="5486760" y="2208600"/>
            <a:ext cx="1453320" cy="957960"/>
          </a:xfrm>
          <a:prstGeom prst="rect">
            <a:avLst/>
          </a:prstGeom>
          <a:ln w="0">
            <a:noFill/>
          </a:ln>
        </p:spPr>
      </p:pic>
      <p:pic>
        <p:nvPicPr>
          <p:cNvPr id="92" name="Imagem 91">
            <a:extLst>
              <a:ext uri="{FF2B5EF4-FFF2-40B4-BE49-F238E27FC236}">
                <a16:creationId xmlns:a16="http://schemas.microsoft.com/office/drawing/2014/main" id="{4984589D-1501-4F2E-9794-08454C63384E}"/>
              </a:ext>
            </a:extLst>
          </p:cNvPr>
          <p:cNvPicPr/>
          <p:nvPr/>
        </p:nvPicPr>
        <p:blipFill>
          <a:blip r:embed="rId16"/>
          <a:stretch/>
        </p:blipFill>
        <p:spPr>
          <a:xfrm>
            <a:off x="7740000" y="1041120"/>
            <a:ext cx="1671840" cy="938880"/>
          </a:xfrm>
          <a:prstGeom prst="rect">
            <a:avLst/>
          </a:prstGeom>
          <a:ln w="0">
            <a:noFill/>
          </a:ln>
        </p:spPr>
      </p:pic>
      <p:pic>
        <p:nvPicPr>
          <p:cNvPr id="93" name="Imagem 92">
            <a:extLst>
              <a:ext uri="{FF2B5EF4-FFF2-40B4-BE49-F238E27FC236}">
                <a16:creationId xmlns:a16="http://schemas.microsoft.com/office/drawing/2014/main" id="{4C2C0951-2BA4-4ABE-A848-4E57E3141A32}"/>
              </a:ext>
            </a:extLst>
          </p:cNvPr>
          <p:cNvPicPr/>
          <p:nvPr/>
        </p:nvPicPr>
        <p:blipFill>
          <a:blip r:embed="rId17"/>
          <a:stretch/>
        </p:blipFill>
        <p:spPr>
          <a:xfrm>
            <a:off x="7791840" y="2147400"/>
            <a:ext cx="1388160" cy="781920"/>
          </a:xfrm>
          <a:prstGeom prst="rect">
            <a:avLst/>
          </a:prstGeom>
          <a:ln w="0">
            <a:noFill/>
          </a:ln>
        </p:spPr>
      </p:pic>
      <p:pic>
        <p:nvPicPr>
          <p:cNvPr id="94" name="Imagem 93">
            <a:extLst>
              <a:ext uri="{FF2B5EF4-FFF2-40B4-BE49-F238E27FC236}">
                <a16:creationId xmlns:a16="http://schemas.microsoft.com/office/drawing/2014/main" id="{A340155F-C75E-4A04-9231-5CFC229D6C6A}"/>
              </a:ext>
            </a:extLst>
          </p:cNvPr>
          <p:cNvPicPr/>
          <p:nvPr/>
        </p:nvPicPr>
        <p:blipFill>
          <a:blip r:embed="rId18"/>
          <a:stretch/>
        </p:blipFill>
        <p:spPr>
          <a:xfrm>
            <a:off x="10440000" y="1738440"/>
            <a:ext cx="1080000" cy="810000"/>
          </a:xfrm>
          <a:prstGeom prst="rect">
            <a:avLst/>
          </a:prstGeom>
          <a:ln w="0">
            <a:noFill/>
          </a:ln>
        </p:spPr>
      </p:pic>
      <p:pic>
        <p:nvPicPr>
          <p:cNvPr id="95" name="Imagem 94">
            <a:extLst>
              <a:ext uri="{FF2B5EF4-FFF2-40B4-BE49-F238E27FC236}">
                <a16:creationId xmlns:a16="http://schemas.microsoft.com/office/drawing/2014/main" id="{4166100D-98CA-4063-BFB3-77B52F17B393}"/>
              </a:ext>
            </a:extLst>
          </p:cNvPr>
          <p:cNvPicPr/>
          <p:nvPr/>
        </p:nvPicPr>
        <p:blipFill>
          <a:blip r:embed="rId19"/>
          <a:stretch/>
        </p:blipFill>
        <p:spPr>
          <a:xfrm>
            <a:off x="10311840" y="2520000"/>
            <a:ext cx="1568160" cy="470520"/>
          </a:xfrm>
          <a:prstGeom prst="rect">
            <a:avLst/>
          </a:prstGeom>
          <a:ln w="0">
            <a:noFill/>
          </a:ln>
        </p:spPr>
      </p:pic>
      <p:pic>
        <p:nvPicPr>
          <p:cNvPr id="96" name="Imagem 95">
            <a:extLst>
              <a:ext uri="{FF2B5EF4-FFF2-40B4-BE49-F238E27FC236}">
                <a16:creationId xmlns:a16="http://schemas.microsoft.com/office/drawing/2014/main" id="{4FFDE26D-F5AF-4FB5-AAC1-3223C0F8B46E}"/>
              </a:ext>
            </a:extLst>
          </p:cNvPr>
          <p:cNvPicPr/>
          <p:nvPr/>
        </p:nvPicPr>
        <p:blipFill>
          <a:blip r:embed="rId20"/>
          <a:stretch/>
        </p:blipFill>
        <p:spPr>
          <a:xfrm>
            <a:off x="9540000" y="1991520"/>
            <a:ext cx="720000" cy="720000"/>
          </a:xfrm>
          <a:prstGeom prst="rect">
            <a:avLst/>
          </a:prstGeom>
          <a:ln w="0">
            <a:noFill/>
          </a:ln>
        </p:spPr>
      </p:pic>
      <p:sp>
        <p:nvSpPr>
          <p:cNvPr id="97" name="Seta Dobrada 1">
            <a:extLst>
              <a:ext uri="{FF2B5EF4-FFF2-40B4-BE49-F238E27FC236}">
                <a16:creationId xmlns:a16="http://schemas.microsoft.com/office/drawing/2014/main" id="{089E7CBE-014A-4C05-B012-D2652B6F6AD1}"/>
              </a:ext>
            </a:extLst>
          </p:cNvPr>
          <p:cNvSpPr/>
          <p:nvPr/>
        </p:nvSpPr>
        <p:spPr>
          <a:xfrm rot="16256400" flipH="1" flipV="1">
            <a:off x="9848520" y="427320"/>
            <a:ext cx="897120" cy="1518840"/>
          </a:xfrm>
          <a:prstGeom prst="bentArrow">
            <a:avLst>
              <a:gd name="adj1" fmla="val 14461"/>
              <a:gd name="adj2" fmla="val 15419"/>
              <a:gd name="adj3" fmla="val 25000"/>
              <a:gd name="adj4" fmla="val 43793"/>
            </a:avLst>
          </a:prstGeom>
          <a:solidFill>
            <a:srgbClr val="FF0000"/>
          </a:solidFill>
          <a:ln>
            <a:solidFill>
              <a:srgbClr val="000000"/>
            </a:solidFill>
          </a:ln>
        </p:spPr>
        <p:style>
          <a:lnRef idx="2">
            <a:schemeClr val="accent1">
              <a:shade val="50000"/>
            </a:schemeClr>
          </a:lnRef>
          <a:fillRef idx="1">
            <a:schemeClr val="accent1"/>
          </a:fillRef>
          <a:effectRef idx="0">
            <a:schemeClr val="accent1"/>
          </a:effectRef>
          <a:fontRef idx="minor"/>
        </p:style>
      </p:sp>
    </p:spTree>
    <p:extLst>
      <p:ext uri="{BB962C8B-B14F-4D97-AF65-F5344CB8AC3E}">
        <p14:creationId xmlns:p14="http://schemas.microsoft.com/office/powerpoint/2010/main" val="3684227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59" name="Fluxograma: Processo Alternativo 58">
            <a:extLst>
              <a:ext uri="{FF2B5EF4-FFF2-40B4-BE49-F238E27FC236}">
                <a16:creationId xmlns:a16="http://schemas.microsoft.com/office/drawing/2014/main" id="{B8CEEAD2-8273-441D-957B-8D7710636973}"/>
              </a:ext>
            </a:extLst>
          </p:cNvPr>
          <p:cNvSpPr/>
          <p:nvPr/>
        </p:nvSpPr>
        <p:spPr>
          <a:xfrm>
            <a:off x="2046094" y="731907"/>
            <a:ext cx="8099812" cy="5870301"/>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Divisa 6">
            <a:extLst>
              <a:ext uri="{FF2B5EF4-FFF2-40B4-BE49-F238E27FC236}">
                <a16:creationId xmlns:a16="http://schemas.microsoft.com/office/drawing/2014/main" id="{9ACB628E-0688-4EAC-829F-451B5FD7B81C}"/>
              </a:ext>
            </a:extLst>
          </p:cNvPr>
          <p:cNvSpPr/>
          <p:nvPr/>
        </p:nvSpPr>
        <p:spPr>
          <a:xfrm>
            <a:off x="2779968" y="4390034"/>
            <a:ext cx="1548000" cy="828000"/>
          </a:xfrm>
          <a:prstGeom prst="chevron">
            <a:avLst>
              <a:gd name="adj" fmla="val 0"/>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Dados</a:t>
            </a:r>
          </a:p>
        </p:txBody>
      </p:sp>
      <p:sp>
        <p:nvSpPr>
          <p:cNvPr id="57" name="Divisa 7">
            <a:extLst>
              <a:ext uri="{FF2B5EF4-FFF2-40B4-BE49-F238E27FC236}">
                <a16:creationId xmlns:a16="http://schemas.microsoft.com/office/drawing/2014/main" id="{4BD80099-6A6E-44DE-AF60-9861933F0878}"/>
              </a:ext>
            </a:extLst>
          </p:cNvPr>
          <p:cNvSpPr/>
          <p:nvPr/>
        </p:nvSpPr>
        <p:spPr>
          <a:xfrm>
            <a:off x="5209324" y="4390034"/>
            <a:ext cx="1548000" cy="828000"/>
          </a:xfrm>
          <a:prstGeom prst="chevron">
            <a:avLst>
              <a:gd name="adj" fmla="val 0"/>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Modelagem</a:t>
            </a:r>
          </a:p>
        </p:txBody>
      </p:sp>
      <p:sp>
        <p:nvSpPr>
          <p:cNvPr id="58" name="Divisa 8">
            <a:extLst>
              <a:ext uri="{FF2B5EF4-FFF2-40B4-BE49-F238E27FC236}">
                <a16:creationId xmlns:a16="http://schemas.microsoft.com/office/drawing/2014/main" id="{F7CB04A3-A6F7-42CF-8292-5D86D307A5C1}"/>
              </a:ext>
            </a:extLst>
          </p:cNvPr>
          <p:cNvSpPr/>
          <p:nvPr/>
        </p:nvSpPr>
        <p:spPr>
          <a:xfrm>
            <a:off x="7638680" y="4390034"/>
            <a:ext cx="1548000" cy="828000"/>
          </a:xfrm>
          <a:prstGeom prst="chevron">
            <a:avLst>
              <a:gd name="adj" fmla="val 0"/>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Implementação</a:t>
            </a:r>
          </a:p>
        </p:txBody>
      </p:sp>
      <p:sp>
        <p:nvSpPr>
          <p:cNvPr id="50" name="Seta: Pentágono 49">
            <a:extLst>
              <a:ext uri="{FF2B5EF4-FFF2-40B4-BE49-F238E27FC236}">
                <a16:creationId xmlns:a16="http://schemas.microsoft.com/office/drawing/2014/main" id="{1FA0F5DD-DE7B-4467-B161-E54761EAB9DD}"/>
              </a:ext>
            </a:extLst>
          </p:cNvPr>
          <p:cNvSpPr/>
          <p:nvPr/>
        </p:nvSpPr>
        <p:spPr>
          <a:xfrm>
            <a:off x="4480610" y="4390034"/>
            <a:ext cx="576072" cy="828000"/>
          </a:xfrm>
          <a:prstGeom prst="homePlat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Seta: Pentágono 59">
            <a:extLst>
              <a:ext uri="{FF2B5EF4-FFF2-40B4-BE49-F238E27FC236}">
                <a16:creationId xmlns:a16="http://schemas.microsoft.com/office/drawing/2014/main" id="{3F2CB229-0F9D-4C0E-9EC2-77EF08B9AA50}"/>
              </a:ext>
            </a:extLst>
          </p:cNvPr>
          <p:cNvSpPr/>
          <p:nvPr/>
        </p:nvSpPr>
        <p:spPr>
          <a:xfrm>
            <a:off x="6937350" y="4390034"/>
            <a:ext cx="576072" cy="828000"/>
          </a:xfrm>
          <a:prstGeom prst="homePlat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Seta: para a Direita 50">
            <a:extLst>
              <a:ext uri="{FF2B5EF4-FFF2-40B4-BE49-F238E27FC236}">
                <a16:creationId xmlns:a16="http://schemas.microsoft.com/office/drawing/2014/main" id="{8B6EB738-C002-453E-B21E-2FD51766AAF2}"/>
              </a:ext>
            </a:extLst>
          </p:cNvPr>
          <p:cNvSpPr/>
          <p:nvPr/>
        </p:nvSpPr>
        <p:spPr>
          <a:xfrm>
            <a:off x="3019088" y="5539573"/>
            <a:ext cx="6153823" cy="484632"/>
          </a:xfrm>
          <a:prstGeom prst="rightArrow">
            <a:avLst>
              <a:gd name="adj1" fmla="val 65094"/>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26" name="Picture 2" descr="Como a lagarta se transforma em borboleta? | Super">
            <a:extLst>
              <a:ext uri="{FF2B5EF4-FFF2-40B4-BE49-F238E27FC236}">
                <a16:creationId xmlns:a16="http://schemas.microsoft.com/office/drawing/2014/main" id="{0A18F7AC-9096-6044-8C1F-84F1C917DD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07" t="20722" b="19528"/>
          <a:stretch/>
        </p:blipFill>
        <p:spPr bwMode="auto">
          <a:xfrm>
            <a:off x="2377056" y="1458718"/>
            <a:ext cx="7437888" cy="2454914"/>
          </a:xfrm>
          <a:prstGeom prst="rect">
            <a:avLst/>
          </a:prstGeom>
          <a:noFill/>
          <a:effectLst>
            <a:softEdge rad="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0335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38" name="CaixaDeTexto 37">
            <a:extLst>
              <a:ext uri="{FF2B5EF4-FFF2-40B4-BE49-F238E27FC236}">
                <a16:creationId xmlns:a16="http://schemas.microsoft.com/office/drawing/2014/main" id="{45D5CF04-529F-4348-94B3-873A649D8955}"/>
              </a:ext>
            </a:extLst>
          </p:cNvPr>
          <p:cNvSpPr txBox="1"/>
          <p:nvPr/>
        </p:nvSpPr>
        <p:spPr>
          <a:xfrm>
            <a:off x="4561840" y="911680"/>
            <a:ext cx="6502400" cy="4656000"/>
          </a:xfrm>
          <a:prstGeom prst="rect">
            <a:avLst/>
          </a:prstGeom>
          <a:noFill/>
          <a:ln w="0">
            <a:noFill/>
          </a:ln>
        </p:spPr>
        <p:txBody>
          <a:bodyPr lIns="90000" tIns="45000" rIns="90000" bIns="45000" anchor="t">
            <a:noAutofit/>
          </a:bodyPr>
          <a:lstStyle/>
          <a:p>
            <a:r>
              <a:rPr lang="pt-BR" sz="1800" b="0" strike="noStrike" spc="-1" dirty="0" err="1">
                <a:latin typeface="Calibri "/>
              </a:rPr>
              <a:t>Github</a:t>
            </a:r>
            <a:r>
              <a:rPr lang="pt-BR" sz="1800" b="0" strike="noStrike" spc="-1" dirty="0">
                <a:latin typeface="Calibri "/>
              </a:rPr>
              <a:t> e </a:t>
            </a:r>
            <a:r>
              <a:rPr lang="pt-BR" sz="1800" b="0" strike="noStrike" spc="-1" dirty="0" err="1">
                <a:latin typeface="Calibri "/>
              </a:rPr>
              <a:t>Gitlab</a:t>
            </a:r>
            <a:r>
              <a:rPr lang="pt-BR" sz="1800" b="0" strike="noStrike" spc="-1" dirty="0">
                <a:latin typeface="Calibri "/>
              </a:rPr>
              <a:t> → </a:t>
            </a:r>
            <a:r>
              <a:rPr lang="pt-BR" sz="1800" b="1" strike="noStrike" spc="-1" dirty="0">
                <a:latin typeface="Calibri "/>
              </a:rPr>
              <a:t>Repositório de códigos</a:t>
            </a:r>
          </a:p>
          <a:p>
            <a:endParaRPr lang="pt-BR" sz="1800" b="0" strike="noStrike" spc="-1" dirty="0">
              <a:latin typeface="Calibri "/>
            </a:endParaRPr>
          </a:p>
          <a:p>
            <a:r>
              <a:rPr lang="pt-BR" sz="1800" b="0" strike="noStrike" spc="-1" dirty="0">
                <a:latin typeface="Calibri "/>
              </a:rPr>
              <a:t>Jenkins e </a:t>
            </a:r>
            <a:r>
              <a:rPr lang="pt-BR" sz="1800" b="0" strike="noStrike" spc="-1" dirty="0" err="1">
                <a:latin typeface="Calibri "/>
              </a:rPr>
              <a:t>github</a:t>
            </a:r>
            <a:r>
              <a:rPr lang="pt-BR" sz="1800" b="0" strike="noStrike" spc="-1" dirty="0">
                <a:latin typeface="Calibri "/>
              </a:rPr>
              <a:t> </a:t>
            </a:r>
            <a:r>
              <a:rPr lang="pt-BR" sz="1800" b="0" strike="noStrike" spc="-1" dirty="0" err="1">
                <a:latin typeface="Calibri "/>
              </a:rPr>
              <a:t>actions</a:t>
            </a:r>
            <a:r>
              <a:rPr lang="pt-BR" sz="1800" b="0" strike="noStrike" spc="-1" dirty="0">
                <a:latin typeface="Calibri "/>
              </a:rPr>
              <a:t> → </a:t>
            </a:r>
            <a:r>
              <a:rPr lang="pt-BR" sz="1800" b="1" strike="noStrike" spc="-1" dirty="0">
                <a:latin typeface="Calibri "/>
              </a:rPr>
              <a:t>pipelines de </a:t>
            </a:r>
            <a:r>
              <a:rPr lang="pt-BR" sz="1800" b="1" strike="noStrike" spc="-1" dirty="0" err="1">
                <a:latin typeface="Calibri "/>
              </a:rPr>
              <a:t>deploy</a:t>
            </a:r>
            <a:endParaRPr lang="pt-BR" sz="1800" b="1" strike="noStrike" spc="-1" dirty="0">
              <a:latin typeface="Calibri "/>
            </a:endParaRPr>
          </a:p>
          <a:p>
            <a:endParaRPr lang="pt-BR" sz="1800" b="0" strike="noStrike" spc="-1" dirty="0">
              <a:latin typeface="Calibri "/>
            </a:endParaRPr>
          </a:p>
          <a:p>
            <a:r>
              <a:rPr lang="pt-BR" sz="1800" b="0" strike="noStrike" spc="-1" dirty="0" err="1">
                <a:latin typeface="Calibri "/>
              </a:rPr>
              <a:t>Kubernetes</a:t>
            </a:r>
            <a:r>
              <a:rPr lang="pt-BR" sz="1800" b="0" strike="noStrike" spc="-1" dirty="0">
                <a:latin typeface="Calibri "/>
              </a:rPr>
              <a:t> → </a:t>
            </a:r>
            <a:r>
              <a:rPr lang="pt-BR" sz="1800" b="1" strike="noStrike" spc="-1" dirty="0">
                <a:latin typeface="Calibri "/>
              </a:rPr>
              <a:t>cluster de containers</a:t>
            </a:r>
          </a:p>
          <a:p>
            <a:endParaRPr lang="pt-BR" sz="1800" b="0" strike="noStrike" spc="-1" dirty="0">
              <a:latin typeface="Calibri "/>
            </a:endParaRPr>
          </a:p>
          <a:p>
            <a:r>
              <a:rPr lang="pt-BR" sz="1800" b="0" strike="noStrike" spc="-1" dirty="0">
                <a:latin typeface="Calibri "/>
              </a:rPr>
              <a:t>Argo → </a:t>
            </a:r>
            <a:r>
              <a:rPr lang="pt-BR" sz="1800" b="1" strike="noStrike" spc="-1" dirty="0">
                <a:latin typeface="Calibri "/>
              </a:rPr>
              <a:t>Execução de workflows</a:t>
            </a:r>
          </a:p>
          <a:p>
            <a:endParaRPr lang="pt-BR" sz="1800" b="0" strike="noStrike" spc="-1" dirty="0">
              <a:latin typeface="Calibri "/>
            </a:endParaRPr>
          </a:p>
          <a:p>
            <a:r>
              <a:rPr lang="pt-BR" sz="1800" b="0" strike="noStrike" spc="-1" dirty="0" err="1">
                <a:latin typeface="Calibri "/>
              </a:rPr>
              <a:t>Helm</a:t>
            </a:r>
            <a:r>
              <a:rPr lang="pt-BR" sz="1800" b="0" strike="noStrike" spc="-1" dirty="0">
                <a:latin typeface="Calibri "/>
              </a:rPr>
              <a:t> → </a:t>
            </a:r>
            <a:r>
              <a:rPr lang="pt-BR" sz="1800" b="1" strike="noStrike" spc="-1" dirty="0">
                <a:latin typeface="Calibri "/>
              </a:rPr>
              <a:t>Versionamento de </a:t>
            </a:r>
            <a:r>
              <a:rPr lang="pt-BR" sz="1800" b="1" strike="noStrike" spc="-1" dirty="0" err="1">
                <a:latin typeface="Calibri "/>
              </a:rPr>
              <a:t>deploy</a:t>
            </a:r>
            <a:r>
              <a:rPr lang="pt-BR" sz="1800" b="1" strike="noStrike" spc="-1" dirty="0">
                <a:latin typeface="Calibri "/>
              </a:rPr>
              <a:t> das aplicações. Integra com os pipelines de </a:t>
            </a:r>
            <a:r>
              <a:rPr lang="pt-BR" sz="1800" b="1" strike="noStrike" spc="-1" dirty="0" err="1">
                <a:latin typeface="Calibri "/>
              </a:rPr>
              <a:t>deploy</a:t>
            </a:r>
            <a:endParaRPr lang="pt-BR" sz="1800" b="1" strike="noStrike" spc="-1" dirty="0">
              <a:latin typeface="Calibri "/>
            </a:endParaRPr>
          </a:p>
          <a:p>
            <a:endParaRPr lang="pt-BR" sz="1800" b="0" strike="noStrike" spc="-1" dirty="0">
              <a:latin typeface="Calibri "/>
            </a:endParaRPr>
          </a:p>
          <a:p>
            <a:r>
              <a:rPr lang="pt-BR" sz="1800" b="0" strike="noStrike" spc="-1" dirty="0">
                <a:latin typeface="Calibri "/>
              </a:rPr>
              <a:t>Apache </a:t>
            </a:r>
            <a:r>
              <a:rPr lang="pt-BR" sz="1800" b="0" strike="noStrike" spc="-1" dirty="0" err="1">
                <a:latin typeface="Calibri "/>
              </a:rPr>
              <a:t>Spark</a:t>
            </a:r>
            <a:r>
              <a:rPr lang="pt-BR" sz="1800" b="0" strike="noStrike" spc="-1" dirty="0">
                <a:latin typeface="Calibri "/>
              </a:rPr>
              <a:t>, Apache </a:t>
            </a:r>
            <a:r>
              <a:rPr lang="pt-BR" sz="1800" b="0" strike="noStrike" spc="-1" dirty="0" err="1">
                <a:latin typeface="Calibri "/>
              </a:rPr>
              <a:t>Beam</a:t>
            </a:r>
            <a:r>
              <a:rPr lang="pt-BR" sz="1800" b="0" strike="noStrike" spc="-1" dirty="0">
                <a:latin typeface="Calibri "/>
              </a:rPr>
              <a:t> e </a:t>
            </a:r>
            <a:r>
              <a:rPr lang="pt-BR" sz="1800" b="0" strike="noStrike" spc="-1" dirty="0" err="1">
                <a:latin typeface="Calibri "/>
              </a:rPr>
              <a:t>Databricks</a:t>
            </a:r>
            <a:r>
              <a:rPr lang="pt-BR" sz="1800" b="0" strike="noStrike" spc="-1" dirty="0">
                <a:latin typeface="Calibri "/>
              </a:rPr>
              <a:t> </a:t>
            </a:r>
            <a:r>
              <a:rPr lang="pt-BR" sz="1800" b="1" strike="noStrike" spc="-1" dirty="0">
                <a:latin typeface="Calibri "/>
              </a:rPr>
              <a:t>→ Execução de </a:t>
            </a:r>
            <a:r>
              <a:rPr lang="pt-BR" sz="1800" b="1" strike="noStrike" spc="-1" dirty="0" err="1">
                <a:latin typeface="Calibri "/>
              </a:rPr>
              <a:t>jobs</a:t>
            </a:r>
            <a:r>
              <a:rPr lang="pt-BR" sz="1800" b="1" strike="noStrike" spc="-1" dirty="0">
                <a:latin typeface="Calibri "/>
              </a:rPr>
              <a:t> e motores de ingestão e transformação</a:t>
            </a:r>
          </a:p>
          <a:p>
            <a:endParaRPr lang="pt-BR" sz="1800" b="0" strike="noStrike" spc="-1" dirty="0">
              <a:latin typeface="Calibri "/>
            </a:endParaRPr>
          </a:p>
          <a:p>
            <a:r>
              <a:rPr lang="pt-BR" sz="1800" b="0" strike="noStrike" spc="-1" dirty="0">
                <a:latin typeface="Calibri "/>
              </a:rPr>
              <a:t>Google Big </a:t>
            </a:r>
            <a:r>
              <a:rPr lang="pt-BR" sz="1800" b="0" strike="noStrike" spc="-1" dirty="0" err="1">
                <a:latin typeface="Calibri "/>
              </a:rPr>
              <a:t>Table</a:t>
            </a:r>
            <a:r>
              <a:rPr lang="pt-BR" sz="1800" b="0" strike="noStrike" spc="-1" dirty="0">
                <a:latin typeface="Calibri "/>
              </a:rPr>
              <a:t> → </a:t>
            </a:r>
            <a:r>
              <a:rPr lang="pt-BR" sz="1800" b="1" strike="noStrike" spc="-1" dirty="0">
                <a:latin typeface="Calibri "/>
              </a:rPr>
              <a:t>Banco </a:t>
            </a:r>
            <a:r>
              <a:rPr lang="pt-BR" sz="1800" b="1" strike="noStrike" spc="-1" dirty="0" err="1">
                <a:latin typeface="Calibri "/>
              </a:rPr>
              <a:t>NoSQL</a:t>
            </a:r>
            <a:endParaRPr lang="pt-BR" sz="1800" b="1" strike="noStrike" spc="-1" dirty="0">
              <a:latin typeface="Calibri "/>
            </a:endParaRPr>
          </a:p>
          <a:p>
            <a:endParaRPr lang="pt-BR" sz="1800" b="0" strike="noStrike" spc="-1" dirty="0">
              <a:latin typeface="Calibri "/>
            </a:endParaRPr>
          </a:p>
          <a:p>
            <a:r>
              <a:rPr lang="pt-BR" sz="1800" b="0" strike="noStrike" spc="-1" dirty="0" err="1">
                <a:latin typeface="Calibri "/>
              </a:rPr>
              <a:t>Blob</a:t>
            </a:r>
            <a:r>
              <a:rPr lang="pt-BR" sz="1800" b="0" strike="noStrike" spc="-1" dirty="0">
                <a:latin typeface="Calibri "/>
              </a:rPr>
              <a:t> </a:t>
            </a:r>
            <a:r>
              <a:rPr lang="pt-BR" sz="1800" b="0" strike="noStrike" spc="-1" dirty="0" err="1">
                <a:latin typeface="Calibri "/>
              </a:rPr>
              <a:t>Storage</a:t>
            </a:r>
            <a:r>
              <a:rPr lang="pt-BR" sz="1800" b="0" strike="noStrike" spc="-1" dirty="0">
                <a:latin typeface="Calibri "/>
              </a:rPr>
              <a:t> e S3 → </a:t>
            </a:r>
            <a:r>
              <a:rPr lang="pt-BR" sz="1800" b="1" strike="noStrike" spc="-1" dirty="0" err="1">
                <a:latin typeface="Calibri "/>
              </a:rPr>
              <a:t>Object</a:t>
            </a:r>
            <a:r>
              <a:rPr lang="pt-BR" sz="1800" b="1" strike="noStrike" spc="-1" dirty="0">
                <a:latin typeface="Calibri "/>
              </a:rPr>
              <a:t> </a:t>
            </a:r>
            <a:r>
              <a:rPr lang="pt-BR" sz="1800" b="1" strike="noStrike" spc="-1" dirty="0" err="1">
                <a:latin typeface="Calibri "/>
              </a:rPr>
              <a:t>storages</a:t>
            </a:r>
            <a:r>
              <a:rPr lang="pt-BR" sz="1800" b="1" strike="noStrike" spc="-1" dirty="0">
                <a:latin typeface="Calibri "/>
              </a:rPr>
              <a:t> para dados não estruturados</a:t>
            </a:r>
          </a:p>
        </p:txBody>
      </p:sp>
      <p:pic>
        <p:nvPicPr>
          <p:cNvPr id="39" name="Picture 2" descr="A IMPORTÂNCIA DO CONHECIMENTO">
            <a:extLst>
              <a:ext uri="{FF2B5EF4-FFF2-40B4-BE49-F238E27FC236}">
                <a16:creationId xmlns:a16="http://schemas.microsoft.com/office/drawing/2014/main" id="{7F79AC3B-3A09-4E16-93DF-244D500F78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086" y="911680"/>
            <a:ext cx="4664778" cy="4441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7137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pic>
        <p:nvPicPr>
          <p:cNvPr id="2050" name="Picture 2" descr="O Débito Técnico das Empresas Projetizadas - Juliano Marcon">
            <a:extLst>
              <a:ext uri="{FF2B5EF4-FFF2-40B4-BE49-F238E27FC236}">
                <a16:creationId xmlns:a16="http://schemas.microsoft.com/office/drawing/2014/main" id="{C2EE7E41-EAAB-46A1-9868-6A0841522B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17022"/>
            <a:ext cx="6574762" cy="3811134"/>
          </a:xfrm>
          <a:prstGeom prst="rect">
            <a:avLst/>
          </a:prstGeom>
          <a:noFill/>
          <a:extLst>
            <a:ext uri="{909E8E84-426E-40DD-AFC4-6F175D3DCCD1}">
              <a14:hiddenFill xmlns:a14="http://schemas.microsoft.com/office/drawing/2010/main">
                <a:solidFill>
                  <a:srgbClr val="FFFFFF"/>
                </a:solidFill>
              </a14:hiddenFill>
            </a:ext>
          </a:extLst>
        </p:spPr>
      </p:pic>
      <p:pic>
        <p:nvPicPr>
          <p:cNvPr id="36" name="Google Shape;49;gea586a5641_0_10" descr="Sirene">
            <a:extLst>
              <a:ext uri="{FF2B5EF4-FFF2-40B4-BE49-F238E27FC236}">
                <a16:creationId xmlns:a16="http://schemas.microsoft.com/office/drawing/2014/main" id="{10AB7A4E-44A4-4F1B-BB04-C696627CA5DA}"/>
              </a:ext>
            </a:extLst>
          </p:cNvPr>
          <p:cNvPicPr preferRelativeResize="0"/>
          <p:nvPr/>
        </p:nvPicPr>
        <p:blipFill rotWithShape="1">
          <a:blip r:embed="rId4">
            <a:alphaModFix/>
          </a:blip>
          <a:srcRect/>
          <a:stretch/>
        </p:blipFill>
        <p:spPr>
          <a:xfrm>
            <a:off x="6908593" y="1096516"/>
            <a:ext cx="770400" cy="770400"/>
          </a:xfrm>
          <a:prstGeom prst="rect">
            <a:avLst/>
          </a:prstGeom>
          <a:noFill/>
          <a:ln>
            <a:noFill/>
          </a:ln>
        </p:spPr>
      </p:pic>
      <p:pic>
        <p:nvPicPr>
          <p:cNvPr id="37" name="Gráfico 36" descr="Compartilhar com uma pessoa">
            <a:extLst>
              <a:ext uri="{FF2B5EF4-FFF2-40B4-BE49-F238E27FC236}">
                <a16:creationId xmlns:a16="http://schemas.microsoft.com/office/drawing/2014/main" id="{010DB92B-8643-47EF-BD1F-308D2952F6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08593" y="2622669"/>
            <a:ext cx="770400" cy="770400"/>
          </a:xfrm>
          <a:prstGeom prst="rect">
            <a:avLst/>
          </a:prstGeom>
        </p:spPr>
      </p:pic>
      <p:sp>
        <p:nvSpPr>
          <p:cNvPr id="40" name="CaixaDeTexto 39">
            <a:extLst>
              <a:ext uri="{FF2B5EF4-FFF2-40B4-BE49-F238E27FC236}">
                <a16:creationId xmlns:a16="http://schemas.microsoft.com/office/drawing/2014/main" id="{65B8C2C3-01A4-4276-85AD-56B5F10FD79D}"/>
              </a:ext>
            </a:extLst>
          </p:cNvPr>
          <p:cNvSpPr txBox="1"/>
          <p:nvPr/>
        </p:nvSpPr>
        <p:spPr>
          <a:xfrm>
            <a:off x="7882435" y="1241324"/>
            <a:ext cx="1170898" cy="420564"/>
          </a:xfrm>
          <a:prstGeom prst="rect">
            <a:avLst/>
          </a:prstGeom>
          <a:noFill/>
        </p:spPr>
        <p:txBody>
          <a:bodyPr wrap="none" rtlCol="0">
            <a:spAutoFit/>
          </a:bodyPr>
          <a:lstStyle/>
          <a:p>
            <a:r>
              <a:rPr lang="pt-BR" sz="2133" dirty="0"/>
              <a:t>Processo</a:t>
            </a:r>
          </a:p>
        </p:txBody>
      </p:sp>
      <p:sp>
        <p:nvSpPr>
          <p:cNvPr id="53" name="CaixaDeTexto 52">
            <a:extLst>
              <a:ext uri="{FF2B5EF4-FFF2-40B4-BE49-F238E27FC236}">
                <a16:creationId xmlns:a16="http://schemas.microsoft.com/office/drawing/2014/main" id="{66577CE6-8641-4F82-8E77-97B36E68DACD}"/>
              </a:ext>
            </a:extLst>
          </p:cNvPr>
          <p:cNvSpPr txBox="1"/>
          <p:nvPr/>
        </p:nvSpPr>
        <p:spPr>
          <a:xfrm>
            <a:off x="7882435" y="2799827"/>
            <a:ext cx="1116972" cy="420564"/>
          </a:xfrm>
          <a:prstGeom prst="rect">
            <a:avLst/>
          </a:prstGeom>
          <a:noFill/>
        </p:spPr>
        <p:txBody>
          <a:bodyPr wrap="none" rtlCol="0">
            <a:spAutoFit/>
          </a:bodyPr>
          <a:lstStyle/>
          <a:p>
            <a:r>
              <a:rPr lang="pt-BR" sz="2133" dirty="0"/>
              <a:t>Pessoas </a:t>
            </a:r>
          </a:p>
        </p:txBody>
      </p:sp>
      <p:pic>
        <p:nvPicPr>
          <p:cNvPr id="3" name="Gráfico 2" descr="Podcast">
            <a:extLst>
              <a:ext uri="{FF2B5EF4-FFF2-40B4-BE49-F238E27FC236}">
                <a16:creationId xmlns:a16="http://schemas.microsoft.com/office/drawing/2014/main" id="{13791904-F9FF-4BCA-9DBF-871C0ACAEFD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08593" y="4148822"/>
            <a:ext cx="770400" cy="770400"/>
          </a:xfrm>
          <a:prstGeom prst="rect">
            <a:avLst/>
          </a:prstGeom>
        </p:spPr>
      </p:pic>
      <p:sp>
        <p:nvSpPr>
          <p:cNvPr id="57" name="CaixaDeTexto 56">
            <a:extLst>
              <a:ext uri="{FF2B5EF4-FFF2-40B4-BE49-F238E27FC236}">
                <a16:creationId xmlns:a16="http://schemas.microsoft.com/office/drawing/2014/main" id="{C53195C9-88E0-4C4F-8170-AC5B847B8CC2}"/>
              </a:ext>
            </a:extLst>
          </p:cNvPr>
          <p:cNvSpPr txBox="1"/>
          <p:nvPr/>
        </p:nvSpPr>
        <p:spPr>
          <a:xfrm>
            <a:off x="7882435" y="4358330"/>
            <a:ext cx="6096000" cy="369332"/>
          </a:xfrm>
          <a:prstGeom prst="rect">
            <a:avLst/>
          </a:prstGeom>
          <a:noFill/>
        </p:spPr>
        <p:txBody>
          <a:bodyPr wrap="square">
            <a:spAutoFit/>
          </a:bodyPr>
          <a:lstStyle/>
          <a:p>
            <a:r>
              <a:rPr lang="pt-BR" sz="1800" dirty="0"/>
              <a:t>Falha na comunicação  </a:t>
            </a:r>
          </a:p>
        </p:txBody>
      </p:sp>
      <p:pic>
        <p:nvPicPr>
          <p:cNvPr id="6" name="Gráfico 5" descr="Usuários">
            <a:extLst>
              <a:ext uri="{FF2B5EF4-FFF2-40B4-BE49-F238E27FC236}">
                <a16:creationId xmlns:a16="http://schemas.microsoft.com/office/drawing/2014/main" id="{36E89D9F-5229-49E2-B5D5-43F732E2B8B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69379" y="5674974"/>
            <a:ext cx="770400" cy="770400"/>
          </a:xfrm>
          <a:prstGeom prst="rect">
            <a:avLst/>
          </a:prstGeom>
        </p:spPr>
      </p:pic>
      <p:sp>
        <p:nvSpPr>
          <p:cNvPr id="59" name="CaixaDeTexto 58">
            <a:extLst>
              <a:ext uri="{FF2B5EF4-FFF2-40B4-BE49-F238E27FC236}">
                <a16:creationId xmlns:a16="http://schemas.microsoft.com/office/drawing/2014/main" id="{DC068F4C-79AF-47F6-A669-AAB9829FA137}"/>
              </a:ext>
            </a:extLst>
          </p:cNvPr>
          <p:cNvSpPr txBox="1"/>
          <p:nvPr/>
        </p:nvSpPr>
        <p:spPr>
          <a:xfrm>
            <a:off x="7882435" y="5865602"/>
            <a:ext cx="6096000" cy="369332"/>
          </a:xfrm>
          <a:prstGeom prst="rect">
            <a:avLst/>
          </a:prstGeom>
          <a:noFill/>
        </p:spPr>
        <p:txBody>
          <a:bodyPr wrap="square">
            <a:spAutoFit/>
          </a:bodyPr>
          <a:lstStyle/>
          <a:p>
            <a:r>
              <a:rPr lang="pt-BR" sz="1800" dirty="0"/>
              <a:t>Colaboração</a:t>
            </a:r>
          </a:p>
        </p:txBody>
      </p:sp>
      <p:sp>
        <p:nvSpPr>
          <p:cNvPr id="11" name="CaixaDeTexto 10">
            <a:extLst>
              <a:ext uri="{FF2B5EF4-FFF2-40B4-BE49-F238E27FC236}">
                <a16:creationId xmlns:a16="http://schemas.microsoft.com/office/drawing/2014/main" id="{52DC8EB5-1CED-49DD-8347-CBE8B14A6D3F}"/>
              </a:ext>
            </a:extLst>
          </p:cNvPr>
          <p:cNvSpPr txBox="1"/>
          <p:nvPr/>
        </p:nvSpPr>
        <p:spPr>
          <a:xfrm>
            <a:off x="2324915" y="5410092"/>
            <a:ext cx="1901867" cy="430887"/>
          </a:xfrm>
          <a:prstGeom prst="rect">
            <a:avLst/>
          </a:prstGeom>
          <a:noFill/>
        </p:spPr>
        <p:txBody>
          <a:bodyPr wrap="none" rtlCol="0">
            <a:spAutoFit/>
          </a:bodyPr>
          <a:lstStyle/>
          <a:p>
            <a:r>
              <a:rPr lang="pt-BR" sz="2200" b="1" dirty="0"/>
              <a:t>Debito Técnico</a:t>
            </a:r>
          </a:p>
        </p:txBody>
      </p:sp>
    </p:spTree>
    <p:extLst>
      <p:ext uri="{BB962C8B-B14F-4D97-AF65-F5344CB8AC3E}">
        <p14:creationId xmlns:p14="http://schemas.microsoft.com/office/powerpoint/2010/main" val="15413677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9" name="Fluxograma: Processo Alternativo 8">
            <a:extLst>
              <a:ext uri="{FF2B5EF4-FFF2-40B4-BE49-F238E27FC236}">
                <a16:creationId xmlns:a16="http://schemas.microsoft.com/office/drawing/2014/main" id="{8D7B20FB-51DA-4A6F-AC86-7770EF07C42E}"/>
              </a:ext>
            </a:extLst>
          </p:cNvPr>
          <p:cNvSpPr/>
          <p:nvPr/>
        </p:nvSpPr>
        <p:spPr>
          <a:xfrm rot="5400000">
            <a:off x="3523837" y="-2673763"/>
            <a:ext cx="5135705" cy="11814545"/>
          </a:xfrm>
          <a:prstGeom prst="flowChartAlternateProces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 name="Conector de Seta Reta 2">
            <a:extLst>
              <a:ext uri="{FF2B5EF4-FFF2-40B4-BE49-F238E27FC236}">
                <a16:creationId xmlns:a16="http://schemas.microsoft.com/office/drawing/2014/main" id="{F6BCBA2A-2E9B-444C-8F93-ADBB7DAB935D}"/>
              </a:ext>
            </a:extLst>
          </p:cNvPr>
          <p:cNvCxnSpPr/>
          <p:nvPr/>
        </p:nvCxnSpPr>
        <p:spPr>
          <a:xfrm flipV="1">
            <a:off x="902984" y="1868184"/>
            <a:ext cx="0" cy="2753474"/>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ector de Seta Reta 35">
            <a:extLst>
              <a:ext uri="{FF2B5EF4-FFF2-40B4-BE49-F238E27FC236}">
                <a16:creationId xmlns:a16="http://schemas.microsoft.com/office/drawing/2014/main" id="{C144AAFB-BA4B-498E-BA9A-F91E12F43558}"/>
              </a:ext>
            </a:extLst>
          </p:cNvPr>
          <p:cNvCxnSpPr>
            <a:cxnSpLocks/>
          </p:cNvCxnSpPr>
          <p:nvPr/>
        </p:nvCxnSpPr>
        <p:spPr>
          <a:xfrm>
            <a:off x="902984" y="4621658"/>
            <a:ext cx="4890499" cy="0"/>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Fluxograma: Processo 5">
            <a:extLst>
              <a:ext uri="{FF2B5EF4-FFF2-40B4-BE49-F238E27FC236}">
                <a16:creationId xmlns:a16="http://schemas.microsoft.com/office/drawing/2014/main" id="{2A6E762E-06BD-41E5-8953-45C963D88F5F}"/>
              </a:ext>
            </a:extLst>
          </p:cNvPr>
          <p:cNvSpPr/>
          <p:nvPr/>
        </p:nvSpPr>
        <p:spPr>
          <a:xfrm>
            <a:off x="1283128" y="2024008"/>
            <a:ext cx="1684962" cy="1140427"/>
          </a:xfrm>
          <a:prstGeom prst="flowChart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Competência </a:t>
            </a:r>
          </a:p>
          <a:p>
            <a:pPr algn="ctr"/>
            <a:r>
              <a:rPr lang="pt-BR" dirty="0"/>
              <a:t>Inconsciente</a:t>
            </a:r>
          </a:p>
          <a:p>
            <a:pPr algn="ctr"/>
            <a:r>
              <a:rPr lang="pt-BR" dirty="0"/>
              <a:t>4 </a:t>
            </a:r>
          </a:p>
        </p:txBody>
      </p:sp>
      <p:sp>
        <p:nvSpPr>
          <p:cNvPr id="37" name="Fluxograma: Processo 36">
            <a:extLst>
              <a:ext uri="{FF2B5EF4-FFF2-40B4-BE49-F238E27FC236}">
                <a16:creationId xmlns:a16="http://schemas.microsoft.com/office/drawing/2014/main" id="{5861D454-6F0A-4A52-8416-DF84E785542E}"/>
              </a:ext>
            </a:extLst>
          </p:cNvPr>
          <p:cNvSpPr/>
          <p:nvPr/>
        </p:nvSpPr>
        <p:spPr>
          <a:xfrm>
            <a:off x="3348233" y="2042843"/>
            <a:ext cx="1684962" cy="1140427"/>
          </a:xfrm>
          <a:prstGeom prst="flowChartProces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Competência </a:t>
            </a:r>
          </a:p>
          <a:p>
            <a:pPr algn="ctr"/>
            <a:r>
              <a:rPr lang="pt-BR" dirty="0"/>
              <a:t>Consciente</a:t>
            </a:r>
          </a:p>
          <a:p>
            <a:pPr algn="ctr"/>
            <a:r>
              <a:rPr lang="pt-BR" dirty="0"/>
              <a:t>3 </a:t>
            </a:r>
          </a:p>
        </p:txBody>
      </p:sp>
      <p:sp>
        <p:nvSpPr>
          <p:cNvPr id="40" name="Fluxograma: Processo 39">
            <a:extLst>
              <a:ext uri="{FF2B5EF4-FFF2-40B4-BE49-F238E27FC236}">
                <a16:creationId xmlns:a16="http://schemas.microsoft.com/office/drawing/2014/main" id="{185D42BC-166A-4009-A5A3-A2AD3C1CB040}"/>
              </a:ext>
            </a:extLst>
          </p:cNvPr>
          <p:cNvSpPr/>
          <p:nvPr/>
        </p:nvSpPr>
        <p:spPr>
          <a:xfrm>
            <a:off x="3348233" y="3384472"/>
            <a:ext cx="1684962" cy="1140427"/>
          </a:xfrm>
          <a:prstGeom prst="flowChartProcess">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Incompetência </a:t>
            </a:r>
          </a:p>
          <a:p>
            <a:pPr algn="ctr"/>
            <a:r>
              <a:rPr lang="pt-BR" dirty="0"/>
              <a:t>Consciente</a:t>
            </a:r>
          </a:p>
          <a:p>
            <a:pPr algn="ctr"/>
            <a:r>
              <a:rPr lang="pt-BR" dirty="0"/>
              <a:t>2 </a:t>
            </a:r>
          </a:p>
        </p:txBody>
      </p:sp>
      <p:sp>
        <p:nvSpPr>
          <p:cNvPr id="53" name="Fluxograma: Processo 52">
            <a:extLst>
              <a:ext uri="{FF2B5EF4-FFF2-40B4-BE49-F238E27FC236}">
                <a16:creationId xmlns:a16="http://schemas.microsoft.com/office/drawing/2014/main" id="{5BB61ABD-8BA1-448C-A640-6D752F8F2634}"/>
              </a:ext>
            </a:extLst>
          </p:cNvPr>
          <p:cNvSpPr/>
          <p:nvPr/>
        </p:nvSpPr>
        <p:spPr>
          <a:xfrm>
            <a:off x="1283128" y="3347130"/>
            <a:ext cx="1684962" cy="1140427"/>
          </a:xfrm>
          <a:prstGeom prst="flowChartProces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Incompetência </a:t>
            </a:r>
          </a:p>
          <a:p>
            <a:pPr algn="ctr"/>
            <a:r>
              <a:rPr lang="pt-BR" dirty="0"/>
              <a:t>Inconsciente</a:t>
            </a:r>
          </a:p>
          <a:p>
            <a:pPr algn="ctr"/>
            <a:r>
              <a:rPr lang="pt-BR" dirty="0"/>
              <a:t>1 </a:t>
            </a:r>
          </a:p>
        </p:txBody>
      </p:sp>
      <p:sp>
        <p:nvSpPr>
          <p:cNvPr id="7" name="CaixaDeTexto 6">
            <a:extLst>
              <a:ext uri="{FF2B5EF4-FFF2-40B4-BE49-F238E27FC236}">
                <a16:creationId xmlns:a16="http://schemas.microsoft.com/office/drawing/2014/main" id="{32DFF9C4-3BE2-4453-95C8-B181E9FED334}"/>
              </a:ext>
            </a:extLst>
          </p:cNvPr>
          <p:cNvSpPr txBox="1"/>
          <p:nvPr/>
        </p:nvSpPr>
        <p:spPr>
          <a:xfrm>
            <a:off x="302435" y="963164"/>
            <a:ext cx="1201098" cy="646331"/>
          </a:xfrm>
          <a:prstGeom prst="rect">
            <a:avLst/>
          </a:prstGeom>
          <a:noFill/>
        </p:spPr>
        <p:txBody>
          <a:bodyPr wrap="none" rtlCol="0">
            <a:spAutoFit/>
          </a:bodyPr>
          <a:lstStyle/>
          <a:p>
            <a:pPr algn="ctr"/>
            <a:r>
              <a:rPr lang="pt-BR" dirty="0"/>
              <a:t>Fazendo</a:t>
            </a:r>
          </a:p>
          <a:p>
            <a:pPr algn="ctr"/>
            <a:r>
              <a:rPr lang="pt-BR" dirty="0"/>
              <a:t>Realizando</a:t>
            </a:r>
          </a:p>
        </p:txBody>
      </p:sp>
      <p:sp>
        <p:nvSpPr>
          <p:cNvPr id="57" name="CaixaDeTexto 56">
            <a:extLst>
              <a:ext uri="{FF2B5EF4-FFF2-40B4-BE49-F238E27FC236}">
                <a16:creationId xmlns:a16="http://schemas.microsoft.com/office/drawing/2014/main" id="{0D7A120A-35ED-4422-A021-8423C85F86DD}"/>
              </a:ext>
            </a:extLst>
          </p:cNvPr>
          <p:cNvSpPr txBox="1"/>
          <p:nvPr/>
        </p:nvSpPr>
        <p:spPr>
          <a:xfrm>
            <a:off x="5593853" y="4298492"/>
            <a:ext cx="1821525" cy="646331"/>
          </a:xfrm>
          <a:prstGeom prst="rect">
            <a:avLst/>
          </a:prstGeom>
          <a:noFill/>
        </p:spPr>
        <p:txBody>
          <a:bodyPr wrap="none" rtlCol="0">
            <a:spAutoFit/>
          </a:bodyPr>
          <a:lstStyle/>
          <a:p>
            <a:pPr algn="ctr"/>
            <a:r>
              <a:rPr lang="pt-BR" dirty="0"/>
              <a:t>Identificando</a:t>
            </a:r>
          </a:p>
          <a:p>
            <a:pPr algn="ctr"/>
            <a:r>
              <a:rPr lang="pt-BR" dirty="0"/>
              <a:t>Compreendendo </a:t>
            </a:r>
          </a:p>
        </p:txBody>
      </p:sp>
      <p:sp>
        <p:nvSpPr>
          <p:cNvPr id="10" name="CaixaDeTexto 9">
            <a:extLst>
              <a:ext uri="{FF2B5EF4-FFF2-40B4-BE49-F238E27FC236}">
                <a16:creationId xmlns:a16="http://schemas.microsoft.com/office/drawing/2014/main" id="{DED3315C-1799-4896-8611-F325AA76ACC2}"/>
              </a:ext>
            </a:extLst>
          </p:cNvPr>
          <p:cNvSpPr txBox="1"/>
          <p:nvPr/>
        </p:nvSpPr>
        <p:spPr>
          <a:xfrm>
            <a:off x="6208196" y="1943680"/>
            <a:ext cx="5933437" cy="2031325"/>
          </a:xfrm>
          <a:prstGeom prst="rect">
            <a:avLst/>
          </a:prstGeom>
          <a:noFill/>
        </p:spPr>
        <p:txBody>
          <a:bodyPr wrap="square" rtlCol="0">
            <a:spAutoFit/>
          </a:bodyPr>
          <a:lstStyle/>
          <a:p>
            <a:pPr algn="just"/>
            <a:r>
              <a:rPr lang="pt-BR" dirty="0"/>
              <a:t>1) Incompetência Inconsciente -- &gt; </a:t>
            </a:r>
            <a:r>
              <a:rPr lang="pt-BR" b="1" dirty="0"/>
              <a:t>Não sabe o que não sabe</a:t>
            </a:r>
          </a:p>
          <a:p>
            <a:pPr algn="just"/>
            <a:endParaRPr lang="pt-BR" dirty="0"/>
          </a:p>
          <a:p>
            <a:pPr algn="just"/>
            <a:r>
              <a:rPr lang="pt-BR" dirty="0"/>
              <a:t>2) Incompetência Consciente    -- &gt; </a:t>
            </a:r>
            <a:r>
              <a:rPr lang="pt-BR" b="1" dirty="0"/>
              <a:t>Sabe o que não sabe</a:t>
            </a:r>
          </a:p>
          <a:p>
            <a:pPr algn="just"/>
            <a:endParaRPr lang="pt-BR" dirty="0"/>
          </a:p>
          <a:p>
            <a:pPr algn="just"/>
            <a:r>
              <a:rPr lang="pt-BR" dirty="0"/>
              <a:t>3) Competência Consciente       -- &gt; </a:t>
            </a:r>
            <a:r>
              <a:rPr lang="pt-BR" b="1" dirty="0"/>
              <a:t>Sabe o que sabe</a:t>
            </a:r>
          </a:p>
          <a:p>
            <a:pPr algn="just"/>
            <a:endParaRPr lang="pt-BR" dirty="0"/>
          </a:p>
          <a:p>
            <a:pPr algn="just"/>
            <a:r>
              <a:rPr lang="pt-BR" dirty="0"/>
              <a:t>4) Competência Inconsciente    -- &gt; </a:t>
            </a:r>
            <a:r>
              <a:rPr lang="pt-BR" b="1" dirty="0"/>
              <a:t>Não sabe que sabe</a:t>
            </a:r>
          </a:p>
        </p:txBody>
      </p:sp>
      <p:sp>
        <p:nvSpPr>
          <p:cNvPr id="59" name="CaixaDeTexto 58">
            <a:extLst>
              <a:ext uri="{FF2B5EF4-FFF2-40B4-BE49-F238E27FC236}">
                <a16:creationId xmlns:a16="http://schemas.microsoft.com/office/drawing/2014/main" id="{10816F24-AF21-4C6C-9180-5F101F592435}"/>
              </a:ext>
            </a:extLst>
          </p:cNvPr>
          <p:cNvSpPr txBox="1"/>
          <p:nvPr/>
        </p:nvSpPr>
        <p:spPr>
          <a:xfrm>
            <a:off x="908157" y="5452914"/>
            <a:ext cx="7441427" cy="276999"/>
          </a:xfrm>
          <a:prstGeom prst="rect">
            <a:avLst/>
          </a:prstGeom>
          <a:noFill/>
        </p:spPr>
        <p:txBody>
          <a:bodyPr wrap="square">
            <a:spAutoFit/>
          </a:bodyPr>
          <a:lstStyle/>
          <a:p>
            <a:r>
              <a:rPr lang="pt-BR" sz="1200" dirty="0"/>
              <a:t>Fonte: http://www.aikinews.com.br/index.php/artigos/12-as-4-fases-do-aprendizado-segundo-robert-dilts</a:t>
            </a:r>
          </a:p>
        </p:txBody>
      </p:sp>
    </p:spTree>
    <p:extLst>
      <p:ext uri="{BB962C8B-B14F-4D97-AF65-F5344CB8AC3E}">
        <p14:creationId xmlns:p14="http://schemas.microsoft.com/office/powerpoint/2010/main" val="31280071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15" name="CaixaDeTexto 14">
            <a:extLst>
              <a:ext uri="{FF2B5EF4-FFF2-40B4-BE49-F238E27FC236}">
                <a16:creationId xmlns:a16="http://schemas.microsoft.com/office/drawing/2014/main" id="{DFF84D8A-06D6-48A9-863B-8C0BD05F357D}"/>
              </a:ext>
            </a:extLst>
          </p:cNvPr>
          <p:cNvSpPr txBox="1"/>
          <p:nvPr/>
        </p:nvSpPr>
        <p:spPr>
          <a:xfrm>
            <a:off x="-649945" y="5479528"/>
            <a:ext cx="10780059" cy="861774"/>
          </a:xfrm>
          <a:prstGeom prst="rect">
            <a:avLst/>
          </a:prstGeom>
          <a:noFill/>
        </p:spPr>
        <p:txBody>
          <a:bodyPr wrap="square">
            <a:spAutoFit/>
          </a:bodyPr>
          <a:lstStyle/>
          <a:p>
            <a:pPr algn="ctr"/>
            <a:r>
              <a:rPr lang="pt-BR" sz="2500" b="1" i="0" dirty="0">
                <a:effectLst/>
              </a:rPr>
              <a:t>   </a:t>
            </a:r>
            <a:r>
              <a:rPr lang="pt-BR" sz="2500" b="1" i="0" dirty="0">
                <a:solidFill>
                  <a:schemeClr val="bg1"/>
                </a:solidFill>
                <a:effectLst/>
              </a:rPr>
              <a:t>“</a:t>
            </a:r>
            <a:r>
              <a:rPr lang="pt-BR" sz="2500" b="1" dirty="0">
                <a:solidFill>
                  <a:schemeClr val="bg1"/>
                </a:solidFill>
              </a:rPr>
              <a:t>Os livros não mudam o mundo, quem muda o mundo são as pessoas. Os livros só mudam as pessoas.” (Mario Quintana)</a:t>
            </a:r>
          </a:p>
        </p:txBody>
      </p:sp>
      <p:pic>
        <p:nvPicPr>
          <p:cNvPr id="19" name="Picture 2" descr="imagem">
            <a:extLst>
              <a:ext uri="{FF2B5EF4-FFF2-40B4-BE49-F238E27FC236}">
                <a16:creationId xmlns:a16="http://schemas.microsoft.com/office/drawing/2014/main" id="{31F90358-EC49-4E21-88BD-BCDB53A591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5733" y="516698"/>
            <a:ext cx="8144273" cy="6108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6639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pic>
        <p:nvPicPr>
          <p:cNvPr id="13" name="Picture 58" descr="Quebra-cabeças">
            <a:extLst>
              <a:ext uri="{FF2B5EF4-FFF2-40B4-BE49-F238E27FC236}">
                <a16:creationId xmlns:a16="http://schemas.microsoft.com/office/drawing/2014/main" id="{5C16F7C2-5C70-48DA-A112-4047E663659E}"/>
              </a:ext>
            </a:extLst>
          </p:cNvPr>
          <p:cNvPicPr>
            <a:picLocks noChangeAspect="1"/>
          </p:cNvPicPr>
          <p:nvPr/>
        </p:nvPicPr>
        <p:blipFill rotWithShape="1">
          <a:blip r:embed="rId3"/>
          <a:srcRect t="15730"/>
          <a:stretch/>
        </p:blipFill>
        <p:spPr>
          <a:xfrm>
            <a:off x="20" y="10"/>
            <a:ext cx="12191981" cy="6857990"/>
          </a:xfrm>
          <a:prstGeom prst="rect">
            <a:avLst/>
          </a:prstGeom>
        </p:spPr>
      </p:pic>
      <p:sp>
        <p:nvSpPr>
          <p:cNvPr id="14" name="Google Shape;57;p5">
            <a:extLst>
              <a:ext uri="{FF2B5EF4-FFF2-40B4-BE49-F238E27FC236}">
                <a16:creationId xmlns:a16="http://schemas.microsoft.com/office/drawing/2014/main" id="{8F384174-0B4B-4648-978D-1C85CA0E163C}"/>
              </a:ext>
            </a:extLst>
          </p:cNvPr>
          <p:cNvSpPr txBox="1"/>
          <p:nvPr/>
        </p:nvSpPr>
        <p:spPr>
          <a:xfrm>
            <a:off x="404553" y="1385048"/>
            <a:ext cx="9078562" cy="2387600"/>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000000"/>
              </a:buClr>
              <a:buSzPts val="2400"/>
            </a:pPr>
            <a:r>
              <a:rPr lang="en-US" sz="6600" b="1" dirty="0" err="1">
                <a:solidFill>
                  <a:schemeClr val="bg1"/>
                </a:solidFill>
                <a:latin typeface="+mj-lt"/>
                <a:ea typeface="+mj-ea"/>
                <a:cs typeface="+mj-cs"/>
                <a:sym typeface="Arial"/>
              </a:rPr>
              <a:t>Obrigado</a:t>
            </a:r>
            <a:endParaRPr lang="en-US" sz="6600" dirty="0">
              <a:solidFill>
                <a:schemeClr val="bg1"/>
              </a:solidFill>
              <a:latin typeface="+mj-lt"/>
              <a:ea typeface="+mj-ea"/>
              <a:cs typeface="+mj-cs"/>
              <a:sym typeface="Arial"/>
            </a:endParaRPr>
          </a:p>
        </p:txBody>
      </p:sp>
      <p:sp>
        <p:nvSpPr>
          <p:cNvPr id="15" name="CaixaDeTexto 14">
            <a:extLst>
              <a:ext uri="{FF2B5EF4-FFF2-40B4-BE49-F238E27FC236}">
                <a16:creationId xmlns:a16="http://schemas.microsoft.com/office/drawing/2014/main" id="{DFF84D8A-06D6-48A9-863B-8C0BD05F357D}"/>
              </a:ext>
            </a:extLst>
          </p:cNvPr>
          <p:cNvSpPr txBox="1"/>
          <p:nvPr/>
        </p:nvSpPr>
        <p:spPr>
          <a:xfrm>
            <a:off x="-162265" y="3772648"/>
            <a:ext cx="10931865" cy="861774"/>
          </a:xfrm>
          <a:prstGeom prst="rect">
            <a:avLst/>
          </a:prstGeom>
          <a:noFill/>
        </p:spPr>
        <p:txBody>
          <a:bodyPr wrap="square">
            <a:spAutoFit/>
          </a:bodyPr>
          <a:lstStyle/>
          <a:p>
            <a:pPr algn="ctr"/>
            <a:r>
              <a:rPr lang="pt-BR" sz="2500" b="1" i="0" dirty="0">
                <a:effectLst/>
              </a:rPr>
              <a:t>   </a:t>
            </a:r>
            <a:r>
              <a:rPr lang="pt-BR" sz="2500" b="1" i="0" dirty="0">
                <a:solidFill>
                  <a:schemeClr val="bg1"/>
                </a:solidFill>
                <a:effectLst/>
              </a:rPr>
              <a:t>“</a:t>
            </a:r>
            <a:r>
              <a:rPr lang="pt-BR" sz="2500" b="1" dirty="0">
                <a:solidFill>
                  <a:schemeClr val="bg1"/>
                </a:solidFill>
              </a:rPr>
              <a:t>Os livros não mudam o mundo, quem muda o mundo são as pessoas. Os livros só mudam as pessoas.” (Mario Quintana)</a:t>
            </a:r>
          </a:p>
        </p:txBody>
      </p:sp>
    </p:spTree>
    <p:extLst>
      <p:ext uri="{BB962C8B-B14F-4D97-AF65-F5344CB8AC3E}">
        <p14:creationId xmlns:p14="http://schemas.microsoft.com/office/powerpoint/2010/main" val="1912254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4" name="Rectangle 2">
            <a:extLst>
              <a:ext uri="{FF2B5EF4-FFF2-40B4-BE49-F238E27FC236}">
                <a16:creationId xmlns:a16="http://schemas.microsoft.com/office/drawing/2014/main" id="{2C150131-0E44-4FEF-8839-37F29D3659F4}"/>
              </a:ext>
            </a:extLst>
          </p:cNvPr>
          <p:cNvSpPr>
            <a:spLocks noChangeArrowheads="1"/>
          </p:cNvSpPr>
          <p:nvPr/>
        </p:nvSpPr>
        <p:spPr bwMode="auto">
          <a:xfrm>
            <a:off x="681986" y="1918327"/>
            <a:ext cx="10665468" cy="3021348"/>
          </a:xfrm>
          <a:prstGeom prst="rect">
            <a:avLst/>
          </a:prstGeom>
          <a:solidFill>
            <a:schemeClr val="bg1"/>
          </a:solidFill>
          <a:ln>
            <a:noFill/>
          </a:ln>
          <a:effectLst/>
        </p:spPr>
        <p:txBody>
          <a:bodyPr vert="horz" wrap="square" lIns="0" tIns="-12696" rIns="0" bIns="-12696" numCol="1" anchor="ctr" anchorCtr="0" compatLnSpc="1">
            <a:prstTxWarp prst="textNoShape">
              <a:avLst/>
            </a:prstTxWarp>
            <a:spAutoFit/>
          </a:bodyPr>
          <a:lstStyle/>
          <a:p>
            <a:pPr algn="just" defTabSz="1219170" eaLnBrk="0" fontAlgn="base" hangingPunct="0">
              <a:spcBef>
                <a:spcPct val="0"/>
              </a:spcBef>
              <a:spcAft>
                <a:spcPct val="0"/>
              </a:spcAft>
            </a:pPr>
            <a:r>
              <a:rPr lang="pt-PT" altLang="pt-BR" dirty="0">
                <a:solidFill>
                  <a:srgbClr val="202124"/>
                </a:solidFill>
              </a:rPr>
              <a:t>Pipeline de aprendizado de máquina é uma </a:t>
            </a:r>
            <a:r>
              <a:rPr lang="pt-PT" altLang="pt-BR" b="1" dirty="0">
                <a:solidFill>
                  <a:srgbClr val="202124"/>
                </a:solidFill>
              </a:rPr>
              <a:t>sequência de operações no conjunto de dados </a:t>
            </a:r>
            <a:r>
              <a:rPr lang="pt-PT" altLang="pt-BR" dirty="0">
                <a:solidFill>
                  <a:srgbClr val="202124"/>
                </a:solidFill>
              </a:rPr>
              <a:t>que vai de seu estado inicial para </a:t>
            </a:r>
            <a:r>
              <a:rPr lang="pt-PT" altLang="pt-BR" b="1" dirty="0">
                <a:solidFill>
                  <a:srgbClr val="202124"/>
                </a:solidFill>
              </a:rPr>
              <a:t>modelo automatizado em operação </a:t>
            </a:r>
            <a:r>
              <a:rPr lang="pt-PT" altLang="pt-BR" dirty="0">
                <a:solidFill>
                  <a:srgbClr val="202124"/>
                </a:solidFill>
              </a:rPr>
              <a:t>.</a:t>
            </a:r>
          </a:p>
          <a:p>
            <a:pPr algn="just" defTabSz="1219170" eaLnBrk="0" fontAlgn="base" hangingPunct="0">
              <a:spcBef>
                <a:spcPct val="0"/>
              </a:spcBef>
              <a:spcAft>
                <a:spcPct val="0"/>
              </a:spcAft>
            </a:pPr>
            <a:endParaRPr lang="pt-PT" altLang="pt-BR" dirty="0">
              <a:solidFill>
                <a:srgbClr val="202124"/>
              </a:solidFill>
            </a:endParaRPr>
          </a:p>
          <a:p>
            <a:pPr lvl="0" algn="just" eaLnBrk="0" fontAlgn="base" hangingPunct="0">
              <a:spcBef>
                <a:spcPct val="0"/>
              </a:spcBef>
              <a:spcAft>
                <a:spcPct val="0"/>
              </a:spcAft>
              <a:buClrTx/>
            </a:pPr>
            <a:r>
              <a:rPr lang="pt-PT" altLang="pt-BR" b="1" dirty="0">
                <a:solidFill>
                  <a:srgbClr val="202124"/>
                </a:solidFill>
              </a:rPr>
              <a:t>Um pipeline </a:t>
            </a:r>
            <a:r>
              <a:rPr lang="pt-PT" altLang="pt-BR" dirty="0">
                <a:solidFill>
                  <a:srgbClr val="202124"/>
                </a:solidFill>
              </a:rPr>
              <a:t>pode incluir particionamento de dados, imersão de dados, retiradas de dados, aumento de dados, redução de classe, redução dimensionalidade e treinamento do modelo, entre outras atividades. </a:t>
            </a:r>
          </a:p>
          <a:p>
            <a:pPr lvl="0" algn="just" eaLnBrk="0" fontAlgn="base" hangingPunct="0">
              <a:spcBef>
                <a:spcPct val="0"/>
              </a:spcBef>
              <a:spcAft>
                <a:spcPct val="0"/>
              </a:spcAft>
              <a:buClrTx/>
            </a:pPr>
            <a:endParaRPr lang="pt-PT" altLang="pt-BR" dirty="0">
              <a:solidFill>
                <a:srgbClr val="202124"/>
              </a:solidFill>
            </a:endParaRPr>
          </a:p>
          <a:p>
            <a:pPr lvl="0" algn="just" eaLnBrk="0" fontAlgn="base" hangingPunct="0">
              <a:spcBef>
                <a:spcPct val="0"/>
              </a:spcBef>
              <a:spcAft>
                <a:spcPct val="0"/>
              </a:spcAft>
              <a:buClrTx/>
            </a:pPr>
            <a:r>
              <a:rPr lang="pt-PT" altLang="pt-BR" dirty="0">
                <a:solidFill>
                  <a:srgbClr val="202124"/>
                </a:solidFill>
              </a:rPr>
              <a:t>Na prática, quando implantamos um modelo em produção, geralmente implantamos um </a:t>
            </a:r>
            <a:r>
              <a:rPr lang="pt-PT" altLang="pt-BR" b="1" dirty="0">
                <a:solidFill>
                  <a:srgbClr val="202124"/>
                </a:solidFill>
              </a:rPr>
              <a:t>pipeline para o modelo</a:t>
            </a:r>
            <a:r>
              <a:rPr lang="pt-PT" altLang="pt-BR" dirty="0">
                <a:solidFill>
                  <a:srgbClr val="202124"/>
                </a:solidFill>
              </a:rPr>
              <a:t>.</a:t>
            </a:r>
          </a:p>
          <a:p>
            <a:pPr lvl="0" algn="just" eaLnBrk="0" fontAlgn="base" hangingPunct="0">
              <a:spcBef>
                <a:spcPct val="0"/>
              </a:spcBef>
              <a:spcAft>
                <a:spcPct val="0"/>
              </a:spcAft>
              <a:buClrTx/>
            </a:pPr>
            <a:endParaRPr lang="pt-PT" altLang="pt-BR" dirty="0">
              <a:solidFill>
                <a:srgbClr val="202124"/>
              </a:solidFill>
            </a:endParaRPr>
          </a:p>
          <a:p>
            <a:pPr lvl="0" algn="just" eaLnBrk="0" fontAlgn="base" hangingPunct="0">
              <a:spcBef>
                <a:spcPct val="0"/>
              </a:spcBef>
              <a:spcAft>
                <a:spcPct val="0"/>
              </a:spcAft>
              <a:buClrTx/>
            </a:pPr>
            <a:r>
              <a:rPr lang="pt-PT" altLang="pt-BR" b="1" dirty="0">
                <a:solidFill>
                  <a:srgbClr val="202124"/>
                </a:solidFill>
              </a:rPr>
              <a:t>Além disso, um pipeline geralmente é otimizado quando os hiperparâmetros são ajustados</a:t>
            </a:r>
            <a:r>
              <a:rPr lang="pt-PT" altLang="pt-BR" b="1" dirty="0"/>
              <a:t> para melhor atender as necessidades de tecnologia, dados e negócio</a:t>
            </a:r>
            <a:r>
              <a:rPr lang="pt-PT" altLang="pt-BR" dirty="0"/>
              <a:t>s.</a:t>
            </a:r>
          </a:p>
          <a:p>
            <a:pPr lvl="0" algn="just" eaLnBrk="0" fontAlgn="base" hangingPunct="0">
              <a:spcBef>
                <a:spcPct val="0"/>
              </a:spcBef>
              <a:spcAft>
                <a:spcPct val="0"/>
              </a:spcAft>
              <a:buClrTx/>
            </a:pPr>
            <a:endParaRPr lang="pt-PT" altLang="pt-BR" dirty="0"/>
          </a:p>
        </p:txBody>
      </p:sp>
      <p:sp>
        <p:nvSpPr>
          <p:cNvPr id="3" name="CaixaDeTexto 2">
            <a:extLst>
              <a:ext uri="{FF2B5EF4-FFF2-40B4-BE49-F238E27FC236}">
                <a16:creationId xmlns:a16="http://schemas.microsoft.com/office/drawing/2014/main" id="{EC857089-9BBE-44E3-85C2-FF13EECD8069}"/>
              </a:ext>
            </a:extLst>
          </p:cNvPr>
          <p:cNvSpPr txBox="1"/>
          <p:nvPr/>
        </p:nvSpPr>
        <p:spPr>
          <a:xfrm>
            <a:off x="507909" y="675501"/>
            <a:ext cx="1596784" cy="553998"/>
          </a:xfrm>
          <a:prstGeom prst="rect">
            <a:avLst/>
          </a:prstGeom>
          <a:noFill/>
        </p:spPr>
        <p:txBody>
          <a:bodyPr wrap="none" rtlCol="0">
            <a:spAutoFit/>
          </a:bodyPr>
          <a:lstStyle/>
          <a:p>
            <a:r>
              <a:rPr lang="pt-BR" sz="3000" dirty="0">
                <a:solidFill>
                  <a:schemeClr val="tx1">
                    <a:lumMod val="95000"/>
                    <a:lumOff val="5000"/>
                  </a:schemeClr>
                </a:solidFill>
              </a:rPr>
              <a:t>Contexto</a:t>
            </a:r>
          </a:p>
        </p:txBody>
      </p:sp>
    </p:spTree>
    <p:extLst>
      <p:ext uri="{BB962C8B-B14F-4D97-AF65-F5344CB8AC3E}">
        <p14:creationId xmlns:p14="http://schemas.microsoft.com/office/powerpoint/2010/main" val="1440351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3074" name="Picture 2" descr="The Digital Iceberg | Fashion-Tech | BoF">
            <a:extLst>
              <a:ext uri="{FF2B5EF4-FFF2-40B4-BE49-F238E27FC236}">
                <a16:creationId xmlns:a16="http://schemas.microsoft.com/office/drawing/2014/main" id="{DDDA4429-FD93-41D4-A24E-B105B167B5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2106" y="877824"/>
            <a:ext cx="8281073" cy="4652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9600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6" name="Picture 2" descr="The Digital Iceberg | Fashion-Tech | BoF">
            <a:extLst>
              <a:ext uri="{FF2B5EF4-FFF2-40B4-BE49-F238E27FC236}">
                <a16:creationId xmlns:a16="http://schemas.microsoft.com/office/drawing/2014/main" id="{085C55E6-D938-4757-BA73-D5EFFFA90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2106" y="877824"/>
            <a:ext cx="8281073" cy="465291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Mercado de trabalho e tecnologia - TI Especialistas">
            <a:extLst>
              <a:ext uri="{FF2B5EF4-FFF2-40B4-BE49-F238E27FC236}">
                <a16:creationId xmlns:a16="http://schemas.microsoft.com/office/drawing/2014/main" id="{66F6C7EF-9345-4683-AD38-EBCABA20B3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1648" y="2869372"/>
            <a:ext cx="2661363" cy="266136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5 mandamentos para um consumidor satisfeito">
            <a:extLst>
              <a:ext uri="{FF2B5EF4-FFF2-40B4-BE49-F238E27FC236}">
                <a16:creationId xmlns:a16="http://schemas.microsoft.com/office/drawing/2014/main" id="{CB701B83-3165-4B6B-A884-91717BFB57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1004" y="945951"/>
            <a:ext cx="2742007" cy="1824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967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pic>
        <p:nvPicPr>
          <p:cNvPr id="6146" name="Picture 2" descr="Viagem aos EUA: Checklist básico para planejar a viagem! | Apaixonados por  Viagens | Roteiros e Dicas de Turismo">
            <a:extLst>
              <a:ext uri="{FF2B5EF4-FFF2-40B4-BE49-F238E27FC236}">
                <a16:creationId xmlns:a16="http://schemas.microsoft.com/office/drawing/2014/main" id="{6F962D97-E38A-4231-827C-E185F018EF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5487" y="1595438"/>
            <a:ext cx="5851155" cy="3076575"/>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37;gea586a5641_0_0">
            <a:extLst>
              <a:ext uri="{FF2B5EF4-FFF2-40B4-BE49-F238E27FC236}">
                <a16:creationId xmlns:a16="http://schemas.microsoft.com/office/drawing/2014/main" id="{4CFFBE32-5672-43DD-BBBF-39BA56BA386F}"/>
              </a:ext>
            </a:extLst>
          </p:cNvPr>
          <p:cNvSpPr txBox="1"/>
          <p:nvPr/>
        </p:nvSpPr>
        <p:spPr>
          <a:xfrm>
            <a:off x="535358" y="1723454"/>
            <a:ext cx="5361859" cy="3336818"/>
          </a:xfrm>
          <a:prstGeom prst="rect">
            <a:avLst/>
          </a:prstGeom>
          <a:solidFill>
            <a:schemeClr val="lt1"/>
          </a:solidFill>
          <a:ln>
            <a:noFill/>
          </a:ln>
        </p:spPr>
        <p:txBody>
          <a:bodyPr spcFirstLastPara="1" wrap="square" lIns="91425" tIns="91425" rIns="91425" bIns="91425" anchor="t" anchorCtr="0">
            <a:noAutofit/>
          </a:bodyPr>
          <a:lstStyle/>
          <a:p>
            <a:pPr marL="171450" marR="0" lvl="0" indent="-171450" algn="l" rtl="0">
              <a:lnSpc>
                <a:spcPct val="150000"/>
              </a:lnSpc>
              <a:spcBef>
                <a:spcPts val="0"/>
              </a:spcBef>
              <a:spcAft>
                <a:spcPts val="0"/>
              </a:spcAft>
              <a:buClr>
                <a:srgbClr val="000000"/>
              </a:buClr>
              <a:buSzPts val="1200"/>
              <a:buFont typeface="Arial"/>
              <a:buChar char="•"/>
            </a:pPr>
            <a:r>
              <a:rPr lang="pt-BR" sz="1600" dirty="0">
                <a:solidFill>
                  <a:srgbClr val="000000"/>
                </a:solidFill>
                <a:ea typeface="Calibri"/>
                <a:cs typeface="Calibri"/>
                <a:sym typeface="Calibri"/>
              </a:rPr>
              <a:t>Foco</a:t>
            </a:r>
            <a:r>
              <a:rPr lang="pt-BR" sz="1600" b="0" i="0" u="none" strike="noStrike" cap="none" dirty="0">
                <a:solidFill>
                  <a:srgbClr val="000000"/>
                </a:solidFill>
                <a:ea typeface="Calibri"/>
                <a:cs typeface="Calibri"/>
                <a:sym typeface="Calibri"/>
              </a:rPr>
              <a:t>, </a:t>
            </a:r>
            <a:r>
              <a:rPr lang="pt-BR" sz="1600" b="1" i="0" u="none" strike="noStrike" cap="none" dirty="0">
                <a:solidFill>
                  <a:srgbClr val="000000"/>
                </a:solidFill>
                <a:ea typeface="Calibri"/>
                <a:cs typeface="Calibri"/>
                <a:sym typeface="Calibri"/>
              </a:rPr>
              <a:t>não divague</a:t>
            </a:r>
            <a:r>
              <a:rPr lang="pt-BR" sz="1600" b="0" i="0" u="none" strike="noStrike" cap="none" dirty="0">
                <a:solidFill>
                  <a:srgbClr val="000000"/>
                </a:solidFill>
                <a:ea typeface="Calibri"/>
                <a:cs typeface="Calibri"/>
                <a:sym typeface="Calibri"/>
              </a:rPr>
              <a:t>.</a:t>
            </a:r>
            <a:endParaRPr sz="1600" dirty="0"/>
          </a:p>
          <a:p>
            <a:pPr marL="171450" marR="0" lvl="0" indent="-171450" algn="l" rtl="0">
              <a:lnSpc>
                <a:spcPct val="150000"/>
              </a:lnSpc>
              <a:spcBef>
                <a:spcPts val="0"/>
              </a:spcBef>
              <a:spcAft>
                <a:spcPts val="0"/>
              </a:spcAft>
              <a:buClr>
                <a:srgbClr val="000000"/>
              </a:buClr>
              <a:buSzPts val="1200"/>
              <a:buFont typeface="Arial"/>
              <a:buChar char="•"/>
            </a:pPr>
            <a:r>
              <a:rPr lang="pt-BR" sz="1600" b="0" i="0" u="none" strike="noStrike" cap="none" dirty="0">
                <a:solidFill>
                  <a:srgbClr val="000000"/>
                </a:solidFill>
                <a:ea typeface="Calibri"/>
                <a:cs typeface="Calibri"/>
                <a:sym typeface="Calibri"/>
              </a:rPr>
              <a:t>Escolha um modelo de </a:t>
            </a:r>
            <a:r>
              <a:rPr lang="pt-BR" sz="1600" b="1" i="0" u="none" strike="noStrike" cap="none" dirty="0">
                <a:solidFill>
                  <a:srgbClr val="000000"/>
                </a:solidFill>
                <a:ea typeface="Calibri"/>
                <a:cs typeface="Calibri"/>
                <a:sym typeface="Calibri"/>
              </a:rPr>
              <a:t>sumarização das atividades.</a:t>
            </a:r>
            <a:endParaRPr sz="1600" dirty="0"/>
          </a:p>
          <a:p>
            <a:pPr marL="171450" marR="0" lvl="0" indent="-171450" algn="l" rtl="0">
              <a:lnSpc>
                <a:spcPct val="150000"/>
              </a:lnSpc>
              <a:spcBef>
                <a:spcPts val="0"/>
              </a:spcBef>
              <a:spcAft>
                <a:spcPts val="0"/>
              </a:spcAft>
              <a:buClr>
                <a:srgbClr val="000000"/>
              </a:buClr>
              <a:buSzPts val="1200"/>
              <a:buFont typeface="Arial"/>
              <a:buChar char="•"/>
            </a:pPr>
            <a:r>
              <a:rPr lang="pt-BR" sz="1600" b="0" i="0" u="none" strike="noStrike" cap="none" dirty="0">
                <a:solidFill>
                  <a:srgbClr val="000000"/>
                </a:solidFill>
                <a:ea typeface="Calibri"/>
                <a:cs typeface="Calibri"/>
                <a:sym typeface="Calibri"/>
              </a:rPr>
              <a:t>Faça um </a:t>
            </a:r>
            <a:r>
              <a:rPr lang="pt-BR" sz="1600" b="1" i="0" u="none" strike="noStrike" cap="none" dirty="0">
                <a:solidFill>
                  <a:srgbClr val="000000"/>
                </a:solidFill>
                <a:ea typeface="Calibri"/>
                <a:cs typeface="Calibri"/>
                <a:sym typeface="Calibri"/>
              </a:rPr>
              <a:t>roteiro mínimo </a:t>
            </a:r>
            <a:r>
              <a:rPr lang="pt-BR" sz="1600" b="0" i="0" u="none" strike="noStrike" cap="none" dirty="0">
                <a:solidFill>
                  <a:srgbClr val="000000"/>
                </a:solidFill>
                <a:ea typeface="Calibri"/>
                <a:cs typeface="Calibri"/>
                <a:sym typeface="Calibri"/>
              </a:rPr>
              <a:t>com as etapas de implementação.</a:t>
            </a:r>
            <a:endParaRPr sz="1600" dirty="0"/>
          </a:p>
          <a:p>
            <a:pPr marL="171450" marR="0" lvl="0" indent="-171450" algn="l" rtl="0">
              <a:lnSpc>
                <a:spcPct val="150000"/>
              </a:lnSpc>
              <a:spcBef>
                <a:spcPts val="0"/>
              </a:spcBef>
              <a:spcAft>
                <a:spcPts val="0"/>
              </a:spcAft>
              <a:buClr>
                <a:srgbClr val="000000"/>
              </a:buClr>
              <a:buSzPts val="1200"/>
              <a:buFont typeface="Arial"/>
              <a:buChar char="•"/>
            </a:pPr>
            <a:r>
              <a:rPr lang="pt-BR" sz="1600" b="1" dirty="0">
                <a:solidFill>
                  <a:srgbClr val="000000"/>
                </a:solidFill>
                <a:ea typeface="Calibri"/>
                <a:cs typeface="Calibri"/>
                <a:sym typeface="Calibri"/>
              </a:rPr>
              <a:t>Alinhe as expectativas.</a:t>
            </a:r>
            <a:endParaRPr lang="pt-BR" sz="1600" b="1" i="0" u="none" strike="noStrike" cap="none" dirty="0">
              <a:solidFill>
                <a:srgbClr val="000000"/>
              </a:solidFill>
              <a:ea typeface="Calibri"/>
              <a:cs typeface="Calibri"/>
              <a:sym typeface="Calibri"/>
            </a:endParaRPr>
          </a:p>
          <a:p>
            <a:pPr marL="171450" marR="0" lvl="0" indent="-171450" algn="l" rtl="0">
              <a:lnSpc>
                <a:spcPct val="150000"/>
              </a:lnSpc>
              <a:spcBef>
                <a:spcPts val="0"/>
              </a:spcBef>
              <a:spcAft>
                <a:spcPts val="0"/>
              </a:spcAft>
              <a:buClr>
                <a:srgbClr val="000000"/>
              </a:buClr>
              <a:buSzPts val="1200"/>
              <a:buFont typeface="Arial"/>
              <a:buChar char="•"/>
            </a:pPr>
            <a:r>
              <a:rPr lang="pt-BR" sz="1600" b="1" i="0" u="none" strike="noStrike" cap="none" dirty="0">
                <a:solidFill>
                  <a:srgbClr val="000000"/>
                </a:solidFill>
                <a:ea typeface="Calibri"/>
                <a:cs typeface="Calibri"/>
                <a:sym typeface="Calibri"/>
              </a:rPr>
              <a:t>Coloque uma atenção maior nas dependências. </a:t>
            </a:r>
          </a:p>
          <a:p>
            <a:pPr marL="171450" marR="0" lvl="0" indent="-171450" algn="l" rtl="0">
              <a:lnSpc>
                <a:spcPct val="150000"/>
              </a:lnSpc>
              <a:spcBef>
                <a:spcPts val="0"/>
              </a:spcBef>
              <a:spcAft>
                <a:spcPts val="0"/>
              </a:spcAft>
              <a:buClr>
                <a:srgbClr val="000000"/>
              </a:buClr>
              <a:buSzPts val="1200"/>
              <a:buFont typeface="Arial"/>
              <a:buChar char="•"/>
            </a:pPr>
            <a:r>
              <a:rPr lang="pt-BR" sz="1600" b="0" i="0" u="none" strike="noStrike" cap="none" dirty="0">
                <a:solidFill>
                  <a:srgbClr val="000000"/>
                </a:solidFill>
                <a:ea typeface="Calibri"/>
                <a:cs typeface="Calibri"/>
                <a:sym typeface="Calibri"/>
              </a:rPr>
              <a:t>Tenha coragem para superar os desafios com </a:t>
            </a:r>
            <a:r>
              <a:rPr lang="pt-BR" sz="1600" b="1" i="0" u="none" strike="noStrike" cap="none" dirty="0">
                <a:solidFill>
                  <a:srgbClr val="000000"/>
                </a:solidFill>
                <a:ea typeface="Calibri"/>
                <a:cs typeface="Calibri"/>
                <a:sym typeface="Calibri"/>
              </a:rPr>
              <a:t>calma.</a:t>
            </a:r>
            <a:endParaRPr sz="1600" b="1" dirty="0"/>
          </a:p>
          <a:p>
            <a:pPr marL="171450" marR="0" lvl="0" indent="-171450" algn="l" rtl="0">
              <a:lnSpc>
                <a:spcPct val="150000"/>
              </a:lnSpc>
              <a:spcBef>
                <a:spcPts val="0"/>
              </a:spcBef>
              <a:spcAft>
                <a:spcPts val="0"/>
              </a:spcAft>
              <a:buClr>
                <a:srgbClr val="000000"/>
              </a:buClr>
              <a:buSzPts val="1200"/>
              <a:buFont typeface="Arial"/>
              <a:buChar char="•"/>
            </a:pPr>
            <a:r>
              <a:rPr lang="pt-BR" sz="1600" b="1" i="0" u="none" strike="noStrike" cap="none" dirty="0">
                <a:solidFill>
                  <a:srgbClr val="000000"/>
                </a:solidFill>
                <a:ea typeface="Calibri"/>
                <a:cs typeface="Calibri"/>
                <a:sym typeface="Calibri"/>
              </a:rPr>
              <a:t>Divirta-se e </a:t>
            </a:r>
            <a:r>
              <a:rPr lang="pt-BR" sz="1600" b="1" dirty="0">
                <a:solidFill>
                  <a:srgbClr val="000000"/>
                </a:solidFill>
                <a:ea typeface="Calibri"/>
                <a:cs typeface="Calibri"/>
                <a:sym typeface="Calibri"/>
              </a:rPr>
              <a:t>faça acontecer.</a:t>
            </a:r>
          </a:p>
          <a:p>
            <a:pPr marL="171450" marR="0" lvl="0" indent="-171450" algn="l" rtl="0">
              <a:lnSpc>
                <a:spcPct val="150000"/>
              </a:lnSpc>
              <a:spcBef>
                <a:spcPts val="0"/>
              </a:spcBef>
              <a:spcAft>
                <a:spcPts val="0"/>
              </a:spcAft>
              <a:buClr>
                <a:srgbClr val="000000"/>
              </a:buClr>
              <a:buSzPts val="1200"/>
              <a:buFont typeface="Arial"/>
              <a:buChar char="•"/>
            </a:pPr>
            <a:r>
              <a:rPr lang="pt-BR" sz="1600" b="1" i="0" u="none" strike="noStrike" cap="none" dirty="0">
                <a:solidFill>
                  <a:srgbClr val="000000"/>
                </a:solidFill>
                <a:ea typeface="Calibri"/>
                <a:cs typeface="Calibri"/>
                <a:sym typeface="Calibri"/>
              </a:rPr>
              <a:t>O </a:t>
            </a:r>
            <a:r>
              <a:rPr lang="pt-BR" sz="1600" b="1" dirty="0">
                <a:solidFill>
                  <a:srgbClr val="000000"/>
                </a:solidFill>
                <a:ea typeface="Calibri"/>
                <a:cs typeface="Calibri"/>
                <a:sym typeface="Calibri"/>
              </a:rPr>
              <a:t>simples resolve os problemas de última hora</a:t>
            </a:r>
            <a:endParaRPr sz="1600" b="0" i="0" u="none" strike="noStrike" cap="none" dirty="0">
              <a:solidFill>
                <a:srgbClr val="000000"/>
              </a:solidFill>
              <a:ea typeface="Calibri"/>
              <a:cs typeface="Calibri"/>
              <a:sym typeface="Calibri"/>
            </a:endParaRPr>
          </a:p>
          <a:p>
            <a:pPr marL="171450" marR="0" lvl="0" indent="-95250" algn="l" rtl="0">
              <a:lnSpc>
                <a:spcPct val="150000"/>
              </a:lnSpc>
              <a:spcBef>
                <a:spcPts val="0"/>
              </a:spcBef>
              <a:spcAft>
                <a:spcPts val="0"/>
              </a:spcAft>
              <a:buClr>
                <a:srgbClr val="000000"/>
              </a:buClr>
              <a:buSzPts val="1200"/>
              <a:buFont typeface="Arial"/>
              <a:buNone/>
            </a:pPr>
            <a:endParaRPr sz="1600" b="0" i="0" u="none" strike="noStrike" cap="none" dirty="0">
              <a:solidFill>
                <a:srgbClr val="000000"/>
              </a:solidFill>
              <a:ea typeface="Calibri"/>
              <a:cs typeface="Calibri"/>
              <a:sym typeface="Calibri"/>
            </a:endParaRPr>
          </a:p>
          <a:p>
            <a:pPr marL="171450" marR="0" lvl="0" indent="-95250" algn="l" rtl="0">
              <a:lnSpc>
                <a:spcPct val="150000"/>
              </a:lnSpc>
              <a:spcBef>
                <a:spcPts val="0"/>
              </a:spcBef>
              <a:spcAft>
                <a:spcPts val="0"/>
              </a:spcAft>
              <a:buClr>
                <a:srgbClr val="000000"/>
              </a:buClr>
              <a:buSzPts val="1200"/>
              <a:buFont typeface="Arial"/>
              <a:buNone/>
            </a:pPr>
            <a:endParaRPr sz="1600" b="0" i="0" u="none" strike="noStrike" cap="none" dirty="0">
              <a:solidFill>
                <a:srgbClr val="000000"/>
              </a:solidFill>
              <a:ea typeface="Calibri"/>
              <a:cs typeface="Calibri"/>
              <a:sym typeface="Calibri"/>
            </a:endParaRPr>
          </a:p>
        </p:txBody>
      </p:sp>
      <p:sp>
        <p:nvSpPr>
          <p:cNvPr id="4" name="CaixaDeTexto 3">
            <a:extLst>
              <a:ext uri="{FF2B5EF4-FFF2-40B4-BE49-F238E27FC236}">
                <a16:creationId xmlns:a16="http://schemas.microsoft.com/office/drawing/2014/main" id="{17D6DE52-E7CB-490E-A582-93DFFFCF411B}"/>
              </a:ext>
            </a:extLst>
          </p:cNvPr>
          <p:cNvSpPr txBox="1"/>
          <p:nvPr/>
        </p:nvSpPr>
        <p:spPr>
          <a:xfrm>
            <a:off x="507909" y="675501"/>
            <a:ext cx="1817036" cy="553998"/>
          </a:xfrm>
          <a:prstGeom prst="rect">
            <a:avLst/>
          </a:prstGeom>
          <a:noFill/>
        </p:spPr>
        <p:txBody>
          <a:bodyPr wrap="none" rtlCol="0">
            <a:spAutoFit/>
          </a:bodyPr>
          <a:lstStyle/>
          <a:p>
            <a:r>
              <a:rPr lang="pt-BR" sz="3000" dirty="0" err="1">
                <a:solidFill>
                  <a:schemeClr val="tx1">
                    <a:lumMod val="95000"/>
                    <a:lumOff val="5000"/>
                  </a:schemeClr>
                </a:solidFill>
              </a:rPr>
              <a:t>Check</a:t>
            </a:r>
            <a:r>
              <a:rPr lang="pt-BR" sz="3000" dirty="0">
                <a:solidFill>
                  <a:schemeClr val="tx1">
                    <a:lumMod val="95000"/>
                    <a:lumOff val="5000"/>
                  </a:schemeClr>
                </a:solidFill>
              </a:rPr>
              <a:t> </a:t>
            </a:r>
            <a:r>
              <a:rPr lang="pt-BR" sz="3000" dirty="0" err="1">
                <a:solidFill>
                  <a:schemeClr val="tx1">
                    <a:lumMod val="95000"/>
                    <a:lumOff val="5000"/>
                  </a:schemeClr>
                </a:solidFill>
              </a:rPr>
              <a:t>List</a:t>
            </a:r>
            <a:r>
              <a:rPr lang="pt-BR" sz="3000" dirty="0">
                <a:solidFill>
                  <a:schemeClr val="tx1">
                    <a:lumMod val="95000"/>
                    <a:lumOff val="5000"/>
                  </a:schemeClr>
                </a:solidFill>
              </a:rPr>
              <a:t> </a:t>
            </a:r>
          </a:p>
        </p:txBody>
      </p:sp>
    </p:spTree>
    <p:extLst>
      <p:ext uri="{BB962C8B-B14F-4D97-AF65-F5344CB8AC3E}">
        <p14:creationId xmlns:p14="http://schemas.microsoft.com/office/powerpoint/2010/main" val="1803606322"/>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3636</TotalTime>
  <Words>2382</Words>
  <Application>Microsoft Office PowerPoint</Application>
  <PresentationFormat>Widescreen</PresentationFormat>
  <Paragraphs>510</Paragraphs>
  <Slides>54</Slides>
  <Notes>46</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54</vt:i4>
      </vt:variant>
    </vt:vector>
  </HeadingPairs>
  <TitlesOfParts>
    <vt:vector size="61" baseType="lpstr">
      <vt:lpstr>Arial</vt:lpstr>
      <vt:lpstr>Arial Black</vt:lpstr>
      <vt:lpstr>Calibri</vt:lpstr>
      <vt:lpstr>Calibri </vt:lpstr>
      <vt:lpstr>Calibri Light</vt:lpstr>
      <vt:lpstr>Candara</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Ciclo de Vida de um Modelo</dc:title>
  <dc:creator>Marcelo Carvalho Moura</dc:creator>
  <cp:lastModifiedBy>Alessandro Zito</cp:lastModifiedBy>
  <cp:revision>66</cp:revision>
  <dcterms:created xsi:type="dcterms:W3CDTF">2021-11-09T19:06:20Z</dcterms:created>
  <dcterms:modified xsi:type="dcterms:W3CDTF">2021-11-27T15:11:32Z</dcterms:modified>
</cp:coreProperties>
</file>